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theme/themeOverride1.xml" ContentType="application/vnd.openxmlformats-officedocument.themeOverride+xml"/>
  <Override PartName="/ppt/charts/chart9.xml" ContentType="application/vnd.openxmlformats-officedocument.drawingml.chart+xml"/>
  <Override PartName="/ppt/theme/themeOverride2.xml" ContentType="application/vnd.openxmlformats-officedocument.themeOverride+xml"/>
  <Override PartName="/ppt/charts/chart10.xml" ContentType="application/vnd.openxmlformats-officedocument.drawingml.chart+xml"/>
  <Override PartName="/ppt/theme/themeOverride3.xml" ContentType="application/vnd.openxmlformats-officedocument.themeOverride+xml"/>
  <Override PartName="/ppt/charts/chart11.xml" ContentType="application/vnd.openxmlformats-officedocument.drawingml.chart+xml"/>
  <Override PartName="/ppt/theme/themeOverride4.xml" ContentType="application/vnd.openxmlformats-officedocument.themeOverr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charts/chart35.xml" ContentType="application/vnd.openxmlformats-officedocument.drawingml.chart+xml"/>
  <Override PartName="/ppt/charts/chart36.xml" ContentType="application/vnd.openxmlformats-officedocument.drawingml.chart+xml"/>
  <Override PartName="/ppt/charts/chart37.xml" ContentType="application/vnd.openxmlformats-officedocument.drawingml.chart+xml"/>
  <Override PartName="/ppt/charts/chart38.xml" ContentType="application/vnd.openxmlformats-officedocument.drawingml.chart+xml"/>
  <Override PartName="/ppt/charts/chart39.xml" ContentType="application/vnd.openxmlformats-officedocument.drawingml.chart+xml"/>
  <Override PartName="/ppt/charts/chart40.xml" ContentType="application/vnd.openxmlformats-officedocument.drawingml.chart+xml"/>
  <Override PartName="/ppt/charts/chart41.xml" ContentType="application/vnd.openxmlformats-officedocument.drawingml.chart+xml"/>
  <Override PartName="/ppt/charts/chart42.xml" ContentType="application/vnd.openxmlformats-officedocument.drawingml.chart+xml"/>
  <Override PartName="/ppt/charts/chart43.xml" ContentType="application/vnd.openxmlformats-officedocument.drawingml.chart+xml"/>
  <Override PartName="/ppt/charts/chart44.xml" ContentType="application/vnd.openxmlformats-officedocument.drawingml.chart+xml"/>
  <Override PartName="/ppt/charts/chart45.xml" ContentType="application/vnd.openxmlformats-officedocument.drawingml.chart+xml"/>
  <Override PartName="/ppt/charts/chart46.xml" ContentType="application/vnd.openxmlformats-officedocument.drawingml.chart+xml"/>
  <Override PartName="/ppt/charts/chart47.xml" ContentType="application/vnd.openxmlformats-officedocument.drawingml.chart+xml"/>
  <Override PartName="/ppt/charts/chart48.xml" ContentType="application/vnd.openxmlformats-officedocument.drawingml.chart+xml"/>
  <Override PartName="/ppt/charts/chart4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3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4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7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8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9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0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1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2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3.xlsx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4.xlsx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5.xlsx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6.xlsx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7.xlsx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8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9.xlsx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0.xlsx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1.xlsx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2.xlsx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3.xlsx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4.xlsx"/></Relationships>
</file>

<file path=ppt/charts/_rels/chart4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5.xlsx"/></Relationships>
</file>

<file path=ppt/charts/_rels/chart4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6.xlsx"/></Relationships>
</file>

<file path=ppt/charts/_rels/chart4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7.xlsx"/></Relationships>
</file>

<file path=ppt/charts/_rels/chart4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8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1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2.092861776576313E-2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2.0928617765763123E-2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2.1390374331550797E-2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3.327844256477145E-3</c:v>
                  </c:pt>
                  <c:pt idx="1">
                    <c:v>7.2006625811505062E-3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3.3278442564771415E-3</c:v>
                  </c:pt>
                  <c:pt idx="1">
                    <c:v>7.2006625811504923E-3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1.2419211760233174E-2</c:v>
                </c:pt>
                <c:pt idx="1">
                  <c:v>5.1033656246879049E-2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977984"/>
        <c:axId val="17397952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1.2419211760233174E-2</c:v>
                </c:pt>
                <c:pt idx="2">
                  <c:v>2.1390374331550797E-2</c:v>
                </c:pt>
                <c:pt idx="3">
                  <c:v>5.1033656246879049E-2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1.5747056016710319E-2</c:v>
                </c:pt>
                <c:pt idx="2">
                  <c:v>4.2318992097313927E-2</c:v>
                </c:pt>
                <c:pt idx="3">
                  <c:v>5.8234318828029555E-2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986944"/>
        <c:axId val="173981056"/>
      </c:barChart>
      <c:catAx>
        <c:axId val="17397798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3979520"/>
        <c:crosses val="autoZero"/>
        <c:auto val="1"/>
        <c:lblAlgn val="ctr"/>
        <c:lblOffset val="100"/>
        <c:noMultiLvlLbl val="0"/>
      </c:catAx>
      <c:valAx>
        <c:axId val="17397952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3977984"/>
        <c:crosses val="autoZero"/>
        <c:crossBetween val="between"/>
        <c:majorUnit val="0.2"/>
      </c:valAx>
      <c:valAx>
        <c:axId val="17398105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3986944"/>
        <c:crosses val="max"/>
        <c:crossBetween val="between"/>
      </c:valAx>
      <c:catAx>
        <c:axId val="17398694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398105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"/>
          <c:y val="1.9683581219014291E-2"/>
          <c:w val="1"/>
          <c:h val="0.9372368037328667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Heavy Drinking</c:v>
                </c:pt>
              </c:strCache>
            </c:strRef>
          </c:tx>
          <c:spPr>
            <a:solidFill>
              <a:srgbClr val="376092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77933C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 baseline="0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0.1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Problem Drinking</c:v>
                </c:pt>
              </c:strCache>
            </c:strRef>
          </c:tx>
          <c:spPr>
            <a:solidFill>
              <a:srgbClr val="558ED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BBB59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0.08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Experimental Drinking</c:v>
                </c:pt>
              </c:strCache>
            </c:strRef>
          </c:tx>
          <c:spPr>
            <a:solidFill>
              <a:srgbClr val="B9CDE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3D69B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0.11</c:v>
                </c:pt>
                <c:pt idx="1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 Drinking</c:v>
                </c:pt>
              </c:strCache>
            </c:strRef>
          </c:tx>
          <c:spPr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E6F6D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CE6F2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 rot="0" vert="horz"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0.71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"/>
        <c:overlap val="100"/>
        <c:axId val="176014080"/>
        <c:axId val="176015616"/>
      </c:barChart>
      <c:catAx>
        <c:axId val="176014080"/>
        <c:scaling>
          <c:orientation val="maxMin"/>
        </c:scaling>
        <c:delete val="0"/>
        <c:axPos val="b"/>
        <c:majorTickMark val="none"/>
        <c:minorTickMark val="none"/>
        <c:tickLblPos val="none"/>
        <c:spPr>
          <a:noFill/>
          <a:ln w="12700">
            <a:noFill/>
          </a:ln>
        </c:spPr>
        <c:crossAx val="176015616"/>
        <c:crosses val="autoZero"/>
        <c:auto val="1"/>
        <c:lblAlgn val="ctr"/>
        <c:lblOffset val="100"/>
        <c:tickLblSkip val="1"/>
        <c:noMultiLvlLbl val="0"/>
      </c:catAx>
      <c:valAx>
        <c:axId val="17601561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none"/>
        <c:minorTickMark val="none"/>
        <c:tickLblPos val="none"/>
        <c:spPr>
          <a:noFill/>
          <a:ln>
            <a:noFill/>
          </a:ln>
        </c:spPr>
        <c:crossAx val="176014080"/>
        <c:crosses val="max"/>
        <c:crossBetween val="between"/>
        <c:majorUnit val="0.2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  <a:effectLst>
      <a:outerShdw sx="1000" sy="1000" algn="ctr" rotWithShape="0">
        <a:schemeClr val="bg1"/>
      </a:outerShdw>
    </a:effectLst>
  </c:sp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"/>
          <c:y val="1.9683581219014291E-2"/>
          <c:w val="1"/>
          <c:h val="0.9372368037328667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Heavy Drinking</c:v>
                </c:pt>
              </c:strCache>
            </c:strRef>
          </c:tx>
          <c:spPr>
            <a:solidFill>
              <a:srgbClr val="376092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77933C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 baseline="0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0.16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Problem Drinking</c:v>
                </c:pt>
              </c:strCache>
            </c:strRef>
          </c:tx>
          <c:spPr>
            <a:solidFill>
              <a:srgbClr val="558ED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BBB59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0.12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Experimental Drinking</c:v>
                </c:pt>
              </c:strCache>
            </c:strRef>
          </c:tx>
          <c:spPr>
            <a:solidFill>
              <a:srgbClr val="B9CDE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3D69B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0.13</c:v>
                </c:pt>
                <c:pt idx="1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 Drinking</c:v>
                </c:pt>
              </c:strCache>
            </c:strRef>
          </c:tx>
          <c:spPr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E6F6D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CE6F2"/>
              </a:solidFill>
              <a:ln>
                <a:noFill/>
              </a:ln>
            </c:spPr>
          </c:dPt>
          <c:dLbls>
            <c:dLbl>
              <c:idx val="1"/>
              <c:numFmt formatCode="[&lt;0.04]&quot; &quot;;0%" sourceLinked="0"/>
              <c:spPr/>
              <c:txPr>
                <a:bodyPr rot="0" vert="horz"/>
                <a:lstStyle/>
                <a:p>
                  <a:pPr>
                    <a:defRPr sz="1050" b="1">
                      <a:latin typeface="Arial Narrow" pitchFamily="34" charset="0"/>
                      <a:cs typeface="Arial" pitchFamily="34" charset="0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txPr>
              <a:bodyPr rot="0" vert="horz"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0.57999999999999996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"/>
        <c:overlap val="100"/>
        <c:axId val="176713728"/>
        <c:axId val="176715264"/>
      </c:barChart>
      <c:catAx>
        <c:axId val="176713728"/>
        <c:scaling>
          <c:orientation val="maxMin"/>
        </c:scaling>
        <c:delete val="0"/>
        <c:axPos val="b"/>
        <c:majorTickMark val="none"/>
        <c:minorTickMark val="none"/>
        <c:tickLblPos val="none"/>
        <c:spPr>
          <a:noFill/>
          <a:ln w="12700">
            <a:noFill/>
          </a:ln>
        </c:spPr>
        <c:crossAx val="176715264"/>
        <c:crosses val="autoZero"/>
        <c:auto val="1"/>
        <c:lblAlgn val="ctr"/>
        <c:lblOffset val="100"/>
        <c:tickLblSkip val="1"/>
        <c:noMultiLvlLbl val="0"/>
      </c:catAx>
      <c:valAx>
        <c:axId val="17671526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none"/>
        <c:minorTickMark val="none"/>
        <c:tickLblPos val="none"/>
        <c:spPr>
          <a:noFill/>
          <a:ln>
            <a:noFill/>
          </a:ln>
        </c:spPr>
        <c:crossAx val="176713728"/>
        <c:crosses val="max"/>
        <c:crossBetween val="between"/>
        <c:majorUnit val="0.2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  <a:effectLst>
      <a:outerShdw sx="1000" sy="1000" algn="ctr" rotWithShape="0">
        <a:schemeClr val="bg1"/>
      </a:outerShdw>
    </a:effectLst>
  </c:sp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2.0691153077875245E-2</c:v>
                  </c:pt>
                  <c:pt idx="1">
                    <c:v>3.3420673670516626E-2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2.0691153077875248E-2</c:v>
                  </c:pt>
                  <c:pt idx="1">
                    <c:v>3.3420673670516633E-2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2.3696682464454978E-2</c:v>
                </c:pt>
                <c:pt idx="1">
                  <c:v>5.4945054945054944E-2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5.4040916749228986E-3</c:v>
                  </c:pt>
                  <c:pt idx="1">
                    <c:v>1.4795836471615448E-2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5.4040916749228951E-3</c:v>
                  </c:pt>
                  <c:pt idx="1">
                    <c:v>1.4795836471615434E-2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2.8769586437194964E-2</c:v>
                </c:pt>
                <c:pt idx="1">
                  <c:v>0.13652609006433167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119360"/>
        <c:axId val="17312089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2.3696682464454978E-2</c:v>
                </c:pt>
                <c:pt idx="1">
                  <c:v>2.8769586437194964E-2</c:v>
                </c:pt>
                <c:pt idx="2">
                  <c:v>5.4945054945054944E-2</c:v>
                </c:pt>
                <c:pt idx="3">
                  <c:v>0.13652609006433167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4.4387835542330223E-2</c:v>
                </c:pt>
                <c:pt idx="1">
                  <c:v>3.4173678112117863E-2</c:v>
                </c:pt>
                <c:pt idx="2">
                  <c:v>8.836572861557157E-2</c:v>
                </c:pt>
                <c:pt idx="3">
                  <c:v>0.15132192653594712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132416"/>
        <c:axId val="173130880"/>
      </c:barChart>
      <c:catAx>
        <c:axId val="17311936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3120896"/>
        <c:crosses val="autoZero"/>
        <c:auto val="1"/>
        <c:lblAlgn val="ctr"/>
        <c:lblOffset val="100"/>
        <c:noMultiLvlLbl val="0"/>
      </c:catAx>
      <c:valAx>
        <c:axId val="17312089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3119360"/>
        <c:crosses val="autoZero"/>
        <c:crossBetween val="between"/>
        <c:majorUnit val="0.2"/>
      </c:valAx>
      <c:valAx>
        <c:axId val="17313088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3132416"/>
        <c:crosses val="max"/>
        <c:crossBetween val="between"/>
      </c:valAx>
      <c:catAx>
        <c:axId val="17313241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313088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2.9272277573812996E-2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2.9272277573812976E-2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4.2780748663101595E-2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3.8888880289072343E-3</c:v>
                  </c:pt>
                  <c:pt idx="1">
                    <c:v>1.047658162266836E-2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3.8888880289072291E-3</c:v>
                  </c:pt>
                  <c:pt idx="1">
                    <c:v>1.0476581622668388E-2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1.2310848935624518E-2</c:v>
                </c:pt>
                <c:pt idx="1">
                  <c:v>9.4089264173703266E-2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297664"/>
        <c:axId val="17329920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1.2310848935624518E-2</c:v>
                </c:pt>
                <c:pt idx="2">
                  <c:v>4.2780748663101595E-2</c:v>
                </c:pt>
                <c:pt idx="3">
                  <c:v>9.4089264173703266E-2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1.6199736964531752E-2</c:v>
                </c:pt>
                <c:pt idx="2">
                  <c:v>7.2053026236914591E-2</c:v>
                </c:pt>
                <c:pt idx="3">
                  <c:v>0.10456584579637163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306624"/>
        <c:axId val="173300736"/>
      </c:barChart>
      <c:catAx>
        <c:axId val="17329766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3299200"/>
        <c:crosses val="autoZero"/>
        <c:auto val="1"/>
        <c:lblAlgn val="ctr"/>
        <c:lblOffset val="100"/>
        <c:noMultiLvlLbl val="0"/>
      </c:catAx>
      <c:valAx>
        <c:axId val="17329920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3297664"/>
        <c:crosses val="autoZero"/>
        <c:crossBetween val="between"/>
        <c:majorUnit val="0.2"/>
      </c:valAx>
      <c:valAx>
        <c:axId val="17330073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3306624"/>
        <c:crosses val="max"/>
        <c:crossBetween val="between"/>
      </c:valAx>
      <c:catAx>
        <c:axId val="17330662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330073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1.5040902641078838E-2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1.0810810810810811E-2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1.0810810810810811E-2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2.11311952728418E-3</c:v>
                  </c:pt>
                  <c:pt idx="1">
                    <c:v>4.8402417592770079E-3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2.1131195272841808E-3</c:v>
                  </c:pt>
                  <c:pt idx="1">
                    <c:v>4.8402417592770045E-3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7.8527291452111219E-3</c:v>
                </c:pt>
                <c:pt idx="1">
                  <c:v>2.7892457959923473E-2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600960"/>
        <c:axId val="17660249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7.8527291452111219E-3</c:v>
                </c:pt>
                <c:pt idx="2">
                  <c:v>1.0810810810810811E-2</c:v>
                </c:pt>
                <c:pt idx="3">
                  <c:v>2.7892457959923473E-2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9.9658486724953019E-3</c:v>
                </c:pt>
                <c:pt idx="2">
                  <c:v>2.5851713451889649E-2</c:v>
                </c:pt>
                <c:pt idx="3">
                  <c:v>3.2732699719200481E-2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614016"/>
        <c:axId val="176612480"/>
      </c:barChart>
      <c:catAx>
        <c:axId val="17660096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6602496"/>
        <c:crosses val="autoZero"/>
        <c:auto val="1"/>
        <c:lblAlgn val="ctr"/>
        <c:lblOffset val="100"/>
        <c:noMultiLvlLbl val="0"/>
      </c:catAx>
      <c:valAx>
        <c:axId val="17660249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6600960"/>
        <c:crosses val="autoZero"/>
        <c:crossBetween val="between"/>
        <c:majorUnit val="0.2"/>
      </c:valAx>
      <c:valAx>
        <c:axId val="17661248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6614016"/>
        <c:crosses val="max"/>
        <c:crossBetween val="between"/>
      </c:valAx>
      <c:catAx>
        <c:axId val="17661401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661248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2.6044802381577463E-2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2.6044802381577466E-2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3.2786885245901641E-2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4.054835087648985E-3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4.0548350876489815E-3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3.212445701586019E-2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434624"/>
        <c:axId val="17743616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3.2786885245901641E-2</c:v>
                </c:pt>
                <c:pt idx="3">
                  <c:v>3.212445701586019E-2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5.8831687627479104E-2</c:v>
                </c:pt>
                <c:pt idx="3">
                  <c:v>3.6179292103509175E-2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443584"/>
        <c:axId val="177437696"/>
      </c:barChart>
      <c:catAx>
        <c:axId val="17743462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7436160"/>
        <c:crosses val="autoZero"/>
        <c:auto val="1"/>
        <c:lblAlgn val="ctr"/>
        <c:lblOffset val="100"/>
        <c:noMultiLvlLbl val="0"/>
      </c:catAx>
      <c:valAx>
        <c:axId val="17743616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7434624"/>
        <c:crosses val="autoZero"/>
        <c:crossBetween val="between"/>
        <c:majorUnit val="0.2"/>
      </c:valAx>
      <c:valAx>
        <c:axId val="17743769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7443584"/>
        <c:crosses val="max"/>
        <c:crossBetween val="between"/>
      </c:valAx>
      <c:catAx>
        <c:axId val="17744358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743769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2.8358725412630348E-2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2.8358725412630344E-2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3.8674033149171269E-2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8.5787626126581223E-3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8.5787626126581223E-3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7.3828920570264772E-2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174400"/>
        <c:axId val="17717593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3.8674033149171269E-2</c:v>
                </c:pt>
                <c:pt idx="3">
                  <c:v>7.3828920570264772E-2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6.7032758561801617E-2</c:v>
                </c:pt>
                <c:pt idx="3">
                  <c:v>8.2407683182922895E-2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199744"/>
        <c:axId val="177198208"/>
      </c:barChart>
      <c:catAx>
        <c:axId val="17717440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7175936"/>
        <c:crosses val="autoZero"/>
        <c:auto val="1"/>
        <c:lblAlgn val="ctr"/>
        <c:lblOffset val="100"/>
        <c:noMultiLvlLbl val="0"/>
      </c:catAx>
      <c:valAx>
        <c:axId val="17717593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7174400"/>
        <c:crosses val="autoZero"/>
        <c:crossBetween val="between"/>
        <c:majorUnit val="0.2"/>
      </c:valAx>
      <c:valAx>
        <c:axId val="17719820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7199744"/>
        <c:crosses val="max"/>
        <c:crossBetween val="between"/>
      </c:valAx>
      <c:catAx>
        <c:axId val="17719974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719820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9.9870256192239215E-2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9.9870256192239215E-2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0.35869565217391303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2.2869071709262501E-2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2.2869071709262556E-2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0.36865702058284083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295360"/>
        <c:axId val="17729689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0.35869565217391303</c:v>
                </c:pt>
                <c:pt idx="3">
                  <c:v>0.36865702058284083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0.45856590836615224</c:v>
                </c:pt>
                <c:pt idx="3">
                  <c:v>0.39152609229210333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308416"/>
        <c:axId val="177298432"/>
      </c:barChart>
      <c:catAx>
        <c:axId val="17729536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7296896"/>
        <c:crosses val="autoZero"/>
        <c:auto val="1"/>
        <c:lblAlgn val="ctr"/>
        <c:lblOffset val="100"/>
        <c:noMultiLvlLbl val="0"/>
      </c:catAx>
      <c:valAx>
        <c:axId val="17729689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7295360"/>
        <c:crosses val="autoZero"/>
        <c:crossBetween val="between"/>
        <c:majorUnit val="0.2"/>
      </c:valAx>
      <c:valAx>
        <c:axId val="17729843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7308416"/>
        <c:crosses val="max"/>
        <c:crossBetween val="between"/>
      </c:valAx>
      <c:catAx>
        <c:axId val="17730841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729843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6.3869883374273462E-2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6.3869883374273462E-2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0.898876404494382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1.1578296913335895E-2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1.1578296913335895E-2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0.89700722394220844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793472"/>
        <c:axId val="17679500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0.898876404494382</c:v>
                </c:pt>
                <c:pt idx="3">
                  <c:v>0.89700722394220844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0.96274628786865546</c:v>
                </c:pt>
                <c:pt idx="3">
                  <c:v>0.90858552085554434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806528"/>
        <c:axId val="176804992"/>
      </c:barChart>
      <c:catAx>
        <c:axId val="17679347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6795008"/>
        <c:crosses val="autoZero"/>
        <c:auto val="1"/>
        <c:lblAlgn val="ctr"/>
        <c:lblOffset val="100"/>
        <c:noMultiLvlLbl val="0"/>
      </c:catAx>
      <c:valAx>
        <c:axId val="17679500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6793472"/>
        <c:crosses val="autoZero"/>
        <c:crossBetween val="between"/>
        <c:majorUnit val="0.2"/>
      </c:valAx>
      <c:valAx>
        <c:axId val="17680499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6806528"/>
        <c:crosses val="max"/>
        <c:crossBetween val="between"/>
      </c:valAx>
      <c:catAx>
        <c:axId val="17680652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680499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7.2737104153547061E-2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7.2737104153547061E-2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0.60451977401129942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2.6643794389309305E-2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2.6643794389309305E-2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0.63386775647071147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098176"/>
        <c:axId val="17809971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0.60451977401129942</c:v>
                </c:pt>
                <c:pt idx="3">
                  <c:v>0.63386775647071147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0.67725687816484648</c:v>
                </c:pt>
                <c:pt idx="3">
                  <c:v>0.66051155086002078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103040"/>
        <c:axId val="178101248"/>
      </c:barChart>
      <c:catAx>
        <c:axId val="17809817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099712"/>
        <c:crosses val="autoZero"/>
        <c:auto val="1"/>
        <c:lblAlgn val="ctr"/>
        <c:lblOffset val="100"/>
        <c:noMultiLvlLbl val="0"/>
      </c:catAx>
      <c:valAx>
        <c:axId val="17809971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098176"/>
        <c:crosses val="autoZero"/>
        <c:crossBetween val="between"/>
        <c:majorUnit val="0.2"/>
      </c:valAx>
      <c:valAx>
        <c:axId val="17810124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103040"/>
        <c:crosses val="max"/>
        <c:crossBetween val="between"/>
      </c:valAx>
      <c:catAx>
        <c:axId val="17810304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10124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2.3334886985044958E-2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2.3334886985044954E-2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2.6737967914438502E-2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2.4346935991183209E-3</c:v>
                  </c:pt>
                  <c:pt idx="1">
                    <c:v>4.2895546959382802E-3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2.4346935991183209E-3</c:v>
                  </c:pt>
                  <c:pt idx="1">
                    <c:v>4.2895546959382802E-3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9.8189237439428711E-3</c:v>
                </c:pt>
                <c:pt idx="1">
                  <c:v>2.5625625625625627E-2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693184"/>
        <c:axId val="17369497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9.8189237439428711E-3</c:v>
                </c:pt>
                <c:pt idx="2">
                  <c:v>2.6737967914438502E-2</c:v>
                </c:pt>
                <c:pt idx="3">
                  <c:v>2.5625625625625627E-2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1.2253617343061192E-2</c:v>
                </c:pt>
                <c:pt idx="2">
                  <c:v>5.007285489948346E-2</c:v>
                </c:pt>
                <c:pt idx="3">
                  <c:v>2.9915180321563907E-2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698048"/>
        <c:axId val="173696512"/>
      </c:barChart>
      <c:catAx>
        <c:axId val="17369318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3694976"/>
        <c:crosses val="autoZero"/>
        <c:auto val="1"/>
        <c:lblAlgn val="ctr"/>
        <c:lblOffset val="100"/>
        <c:noMultiLvlLbl val="0"/>
      </c:catAx>
      <c:valAx>
        <c:axId val="17369497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3693184"/>
        <c:crosses val="autoZero"/>
        <c:crossBetween val="between"/>
        <c:majorUnit val="0.2"/>
      </c:valAx>
      <c:valAx>
        <c:axId val="17369651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3698048"/>
        <c:crosses val="max"/>
        <c:crossBetween val="between"/>
      </c:valAx>
      <c:catAx>
        <c:axId val="17369804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369651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6.5364307933153287E-2</c:v>
                  </c:pt>
                  <c:pt idx="1">
                    <c:v>7.2373049471406159E-2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6.5364307933153398E-2</c:v>
                  </c:pt>
                  <c:pt idx="1">
                    <c:v>7.2373049471406103E-2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0.59545454545454546</c:v>
                </c:pt>
                <c:pt idx="1">
                  <c:v>0.46774193548387094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1.944788215824389E-2</c:v>
                  </c:pt>
                  <c:pt idx="1">
                    <c:v>1.6265678848613685E-2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1.944788215824389E-2</c:v>
                  </c:pt>
                  <c:pt idx="1">
                    <c:v>1.6265678848613629E-2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0.59264687919872971</c:v>
                </c:pt>
                <c:pt idx="1">
                  <c:v>0.4935382110511855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998272"/>
        <c:axId val="17699980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0.59545454545454546</c:v>
                </c:pt>
                <c:pt idx="1">
                  <c:v>0.59264687919872971</c:v>
                </c:pt>
                <c:pt idx="2">
                  <c:v>0.46774193548387094</c:v>
                </c:pt>
                <c:pt idx="3">
                  <c:v>0.4935382110511855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0.66081885338769875</c:v>
                </c:pt>
                <c:pt idx="1">
                  <c:v>0.6120947613569736</c:v>
                </c:pt>
                <c:pt idx="2">
                  <c:v>0.5401149849552771</c:v>
                </c:pt>
                <c:pt idx="3">
                  <c:v>0.50980388989979919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011328"/>
        <c:axId val="177009792"/>
      </c:barChart>
      <c:catAx>
        <c:axId val="17699827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6999808"/>
        <c:crosses val="autoZero"/>
        <c:auto val="1"/>
        <c:lblAlgn val="ctr"/>
        <c:lblOffset val="100"/>
        <c:noMultiLvlLbl val="0"/>
      </c:catAx>
      <c:valAx>
        <c:axId val="17699980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6998272"/>
        <c:crosses val="autoZero"/>
        <c:crossBetween val="between"/>
        <c:majorUnit val="0.2"/>
      </c:valAx>
      <c:valAx>
        <c:axId val="17700979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7011328"/>
        <c:crosses val="max"/>
        <c:crossBetween val="between"/>
      </c:valAx>
      <c:catAx>
        <c:axId val="17701132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700979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4.6756938064645953E-2</c:v>
                  </c:pt>
                  <c:pt idx="1">
                    <c:v>6.4238485895501282E-2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4.6756938064645925E-2</c:v>
                  </c:pt>
                  <c:pt idx="1">
                    <c:v>6.4238485895501268E-2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0.14479638009049775</c:v>
                </c:pt>
                <c:pt idx="1">
                  <c:v>0.1134020618556701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1.6490641586698856E-2</c:v>
                  </c:pt>
                  <c:pt idx="1">
                    <c:v>1.5751924122121369E-2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1.6490641586698856E-2</c:v>
                  </c:pt>
                  <c:pt idx="1">
                    <c:v>1.5751924122121369E-2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0.17330555215099891</c:v>
                </c:pt>
                <c:pt idx="1">
                  <c:v>0.15137883825542733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487296"/>
        <c:axId val="17848883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0.14479638009049775</c:v>
                </c:pt>
                <c:pt idx="1">
                  <c:v>0.17330555215099891</c:v>
                </c:pt>
                <c:pt idx="2">
                  <c:v>0.1134020618556701</c:v>
                </c:pt>
                <c:pt idx="3">
                  <c:v>0.15137883825542733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0.1915533181551437</c:v>
                </c:pt>
                <c:pt idx="1">
                  <c:v>0.18979619373769777</c:v>
                </c:pt>
                <c:pt idx="2">
                  <c:v>0.17764054775117138</c:v>
                </c:pt>
                <c:pt idx="3">
                  <c:v>0.1671307623775487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500352"/>
        <c:axId val="178490368"/>
      </c:barChart>
      <c:catAx>
        <c:axId val="17848729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488832"/>
        <c:crosses val="autoZero"/>
        <c:auto val="1"/>
        <c:lblAlgn val="ctr"/>
        <c:lblOffset val="100"/>
        <c:noMultiLvlLbl val="0"/>
      </c:catAx>
      <c:valAx>
        <c:axId val="17848883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487296"/>
        <c:crosses val="autoZero"/>
        <c:crossBetween val="between"/>
        <c:majorUnit val="0.2"/>
      </c:valAx>
      <c:valAx>
        <c:axId val="17849036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500352"/>
        <c:crosses val="max"/>
        <c:crossBetween val="between"/>
      </c:valAx>
      <c:catAx>
        <c:axId val="17850035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49036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6.1966227956434861E-2</c:v>
                  </c:pt>
                  <c:pt idx="1">
                    <c:v>6.7821960779703983E-2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6.1966227956434777E-2</c:v>
                  </c:pt>
                  <c:pt idx="1">
                    <c:v>6.7821960779703983E-2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0.29383886255924169</c:v>
                </c:pt>
                <c:pt idx="1">
                  <c:v>0.32978723404255317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1.787538586468157E-2</c:v>
                  </c:pt>
                  <c:pt idx="1">
                    <c:v>1.4855596835159524E-2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1.787538586468157E-2</c:v>
                  </c:pt>
                  <c:pt idx="1">
                    <c:v>1.4855596835159524E-2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0.30438154323381156</c:v>
                </c:pt>
                <c:pt idx="1">
                  <c:v>0.30650093716089571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440064"/>
        <c:axId val="17844160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0.29383886255924169</c:v>
                </c:pt>
                <c:pt idx="1">
                  <c:v>0.30438154323381156</c:v>
                </c:pt>
                <c:pt idx="2">
                  <c:v>0.32978723404255317</c:v>
                </c:pt>
                <c:pt idx="3">
                  <c:v>0.30650093716089571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0.35580509051567655</c:v>
                </c:pt>
                <c:pt idx="1">
                  <c:v>0.32225692909849313</c:v>
                </c:pt>
                <c:pt idx="2">
                  <c:v>0.39760919482225715</c:v>
                </c:pt>
                <c:pt idx="3">
                  <c:v>0.32135653399605524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444928"/>
        <c:axId val="178443392"/>
      </c:barChart>
      <c:catAx>
        <c:axId val="17844006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441600"/>
        <c:crosses val="autoZero"/>
        <c:auto val="1"/>
        <c:lblAlgn val="ctr"/>
        <c:lblOffset val="100"/>
        <c:noMultiLvlLbl val="0"/>
      </c:catAx>
      <c:valAx>
        <c:axId val="17844160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440064"/>
        <c:crosses val="autoZero"/>
        <c:crossBetween val="between"/>
        <c:majorUnit val="0.2"/>
      </c:valAx>
      <c:valAx>
        <c:axId val="17844339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444928"/>
        <c:crosses val="max"/>
        <c:crossBetween val="between"/>
      </c:valAx>
      <c:catAx>
        <c:axId val="17844492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44339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3.4433176897036066E-2</c:v>
                  </c:pt>
                  <c:pt idx="1">
                    <c:v>4.5671859826475592E-2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3.4433176897035844E-2</c:v>
                  </c:pt>
                  <c:pt idx="1">
                    <c:v>4.5671859826475592E-2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0.92760180995475106</c:v>
                </c:pt>
                <c:pt idx="1">
                  <c:v>0.88770053475935828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1.2396856505601517E-2</c:v>
                  </c:pt>
                  <c:pt idx="1">
                    <c:v>1.7035170544532852E-2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1.2396856505601517E-2</c:v>
                  </c:pt>
                  <c:pt idx="1">
                    <c:v>1.7035170544532852E-2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0.88476202189152631</c:v>
                </c:pt>
                <c:pt idx="1">
                  <c:v>0.83847980997624705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810880"/>
        <c:axId val="17881241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0.92760180995475106</c:v>
                </c:pt>
                <c:pt idx="1">
                  <c:v>0.88476202189152631</c:v>
                </c:pt>
                <c:pt idx="2">
                  <c:v>0.88770053475935828</c:v>
                </c:pt>
                <c:pt idx="3">
                  <c:v>0.83847980997624705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0.96203498685178712</c:v>
                </c:pt>
                <c:pt idx="1">
                  <c:v>0.89715887839712782</c:v>
                </c:pt>
                <c:pt idx="2">
                  <c:v>0.93337239458583388</c:v>
                </c:pt>
                <c:pt idx="3">
                  <c:v>0.8555149805207799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819840"/>
        <c:axId val="178813952"/>
      </c:barChart>
      <c:catAx>
        <c:axId val="17881088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812416"/>
        <c:crosses val="autoZero"/>
        <c:auto val="1"/>
        <c:lblAlgn val="ctr"/>
        <c:lblOffset val="100"/>
        <c:noMultiLvlLbl val="0"/>
      </c:catAx>
      <c:valAx>
        <c:axId val="17881241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810880"/>
        <c:crosses val="autoZero"/>
        <c:crossBetween val="between"/>
        <c:majorUnit val="0.2"/>
      </c:valAx>
      <c:valAx>
        <c:axId val="17881395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819840"/>
        <c:crosses val="max"/>
        <c:crossBetween val="between"/>
      </c:valAx>
      <c:catAx>
        <c:axId val="17881984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81395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2.5860043052092489E-2</c:v>
                  </c:pt>
                  <c:pt idx="1">
                    <c:v>1.8777323647879943E-2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2.5860043052092489E-2</c:v>
                  </c:pt>
                  <c:pt idx="1">
                    <c:v>1.6574585635359115E-2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3.7735849056603772E-2</c:v>
                </c:pt>
                <c:pt idx="1">
                  <c:v>1.6574585635359115E-2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3.9720145762707042E-3</c:v>
                  </c:pt>
                  <c:pt idx="1">
                    <c:v>5.4725353192931758E-3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3.9720145762707076E-3</c:v>
                  </c:pt>
                  <c:pt idx="1">
                    <c:v>5.4725353192931758E-3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2.9400436513031199E-2</c:v>
                </c:pt>
                <c:pt idx="1">
                  <c:v>4.1803615447822517E-2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354048"/>
        <c:axId val="17835558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3.7735849056603772E-2</c:v>
                </c:pt>
                <c:pt idx="1">
                  <c:v>2.9400436513031199E-2</c:v>
                </c:pt>
                <c:pt idx="2">
                  <c:v>1.6574585635359115E-2</c:v>
                </c:pt>
                <c:pt idx="3">
                  <c:v>4.1803615447822517E-2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6.3595892108696261E-2</c:v>
                </c:pt>
                <c:pt idx="1">
                  <c:v>3.3372451089301904E-2</c:v>
                </c:pt>
                <c:pt idx="2">
                  <c:v>3.5351909283239058E-2</c:v>
                </c:pt>
                <c:pt idx="3">
                  <c:v>4.7276150767115693E-2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375296"/>
        <c:axId val="178373760"/>
      </c:barChart>
      <c:catAx>
        <c:axId val="17835404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355584"/>
        <c:crosses val="autoZero"/>
        <c:auto val="1"/>
        <c:lblAlgn val="ctr"/>
        <c:lblOffset val="100"/>
        <c:noMultiLvlLbl val="0"/>
      </c:catAx>
      <c:valAx>
        <c:axId val="17835558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354048"/>
        <c:crosses val="autoZero"/>
        <c:crossBetween val="between"/>
        <c:majorUnit val="0.2"/>
      </c:valAx>
      <c:valAx>
        <c:axId val="17837376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375296"/>
        <c:crosses val="max"/>
        <c:crossBetween val="between"/>
      </c:valAx>
      <c:catAx>
        <c:axId val="17837529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37376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5.6871162613552184E-2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5.6871162613552295E-2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0.9157894736842106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1.3234538994508438E-2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1.3234538994508438E-2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0.91134263809711025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741248"/>
        <c:axId val="17874278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0.9157894736842106</c:v>
                </c:pt>
                <c:pt idx="3">
                  <c:v>0.91134263809711025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0.97266063629776278</c:v>
                </c:pt>
                <c:pt idx="3">
                  <c:v>0.92457717709161868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754304"/>
        <c:axId val="178744320"/>
      </c:barChart>
      <c:catAx>
        <c:axId val="17874124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742784"/>
        <c:crosses val="autoZero"/>
        <c:auto val="1"/>
        <c:lblAlgn val="ctr"/>
        <c:lblOffset val="100"/>
        <c:noMultiLvlLbl val="0"/>
      </c:catAx>
      <c:valAx>
        <c:axId val="17874278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741248"/>
        <c:crosses val="autoZero"/>
        <c:crossBetween val="between"/>
        <c:majorUnit val="0.2"/>
      </c:valAx>
      <c:valAx>
        <c:axId val="17874432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754304"/>
        <c:crosses val="max"/>
        <c:crossBetween val="between"/>
      </c:valAx>
      <c:catAx>
        <c:axId val="17875430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74432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5.7911186782607454E-2</c:v>
                  </c:pt>
                  <c:pt idx="1">
                    <c:v>6.4993637623336875E-2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5.7911186782607399E-2</c:v>
                  </c:pt>
                  <c:pt idx="1">
                    <c:v>6.4993637623336875E-2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0.23444976076555021</c:v>
                </c:pt>
                <c:pt idx="1">
                  <c:v>0.27567567567567569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1.8250116621747525E-2</c:v>
                  </c:pt>
                  <c:pt idx="1">
                    <c:v>1.463644417809451E-2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1.8250116621747525E-2</c:v>
                  </c:pt>
                  <c:pt idx="1">
                    <c:v>1.463644417809451E-2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0.25566930154205003</c:v>
                </c:pt>
                <c:pt idx="1">
                  <c:v>0.29770687936191426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947968"/>
        <c:axId val="17894950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0.23444976076555021</c:v>
                </c:pt>
                <c:pt idx="1">
                  <c:v>0.25566930154205003</c:v>
                </c:pt>
                <c:pt idx="2">
                  <c:v>0.27567567567567569</c:v>
                </c:pt>
                <c:pt idx="3">
                  <c:v>0.29770687936191426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0.29236094754815767</c:v>
                </c:pt>
                <c:pt idx="1">
                  <c:v>0.27391941816379756</c:v>
                </c:pt>
                <c:pt idx="2">
                  <c:v>0.34066931329901257</c:v>
                </c:pt>
                <c:pt idx="3">
                  <c:v>0.31234332354000877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969216"/>
        <c:axId val="178967680"/>
      </c:barChart>
      <c:catAx>
        <c:axId val="17894796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949504"/>
        <c:crosses val="autoZero"/>
        <c:auto val="1"/>
        <c:lblAlgn val="ctr"/>
        <c:lblOffset val="100"/>
        <c:noMultiLvlLbl val="0"/>
      </c:catAx>
      <c:valAx>
        <c:axId val="17894950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947968"/>
        <c:crosses val="autoZero"/>
        <c:crossBetween val="between"/>
        <c:majorUnit val="0.2"/>
      </c:valAx>
      <c:valAx>
        <c:axId val="17896768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969216"/>
        <c:crosses val="max"/>
        <c:crossBetween val="between"/>
      </c:valAx>
      <c:catAx>
        <c:axId val="17896921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96768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3.3601689825503378E-2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3.3601689825503371E-2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5.5248618784530384E-2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5.6503303540586178E-3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5.6503303540586178E-3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5.8606178795032333E-2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146752"/>
        <c:axId val="17914828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5.5248618784530384E-2</c:v>
                </c:pt>
                <c:pt idx="3">
                  <c:v>5.8606178795032333E-2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8.8850308610033762E-2</c:v>
                </c:pt>
                <c:pt idx="3">
                  <c:v>6.4256509149090951E-2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159808"/>
        <c:axId val="179149824"/>
      </c:barChart>
      <c:catAx>
        <c:axId val="17914675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9148288"/>
        <c:crosses val="autoZero"/>
        <c:auto val="1"/>
        <c:lblAlgn val="ctr"/>
        <c:lblOffset val="100"/>
        <c:noMultiLvlLbl val="0"/>
      </c:catAx>
      <c:valAx>
        <c:axId val="17914828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9146752"/>
        <c:crosses val="autoZero"/>
        <c:crossBetween val="between"/>
        <c:majorUnit val="0.2"/>
      </c:valAx>
      <c:valAx>
        <c:axId val="17914982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9159808"/>
        <c:crosses val="max"/>
        <c:crossBetween val="between"/>
      </c:valAx>
      <c:catAx>
        <c:axId val="17915980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914982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6.4759272673482138E-2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6.4759272673482138E-2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0.37899543378995432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1.3332313333150103E-2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1.3332313333150214E-2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0.37441831216199228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095424"/>
        <c:axId val="17909696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0.37899543378995432</c:v>
                </c:pt>
                <c:pt idx="1">
                  <c:v>0.37441831216199228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0.44375470646343645</c:v>
                </c:pt>
                <c:pt idx="1">
                  <c:v>0.38775062549514239</c:v>
                </c:pt>
                <c:pt idx="2">
                  <c:v>0</c:v>
                </c:pt>
                <c:pt idx="3">
                  <c:v>0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613440"/>
        <c:axId val="177611904"/>
      </c:barChart>
      <c:catAx>
        <c:axId val="17909542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9096960"/>
        <c:crosses val="autoZero"/>
        <c:auto val="1"/>
        <c:lblAlgn val="ctr"/>
        <c:lblOffset val="100"/>
        <c:noMultiLvlLbl val="0"/>
      </c:catAx>
      <c:valAx>
        <c:axId val="17909696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9095424"/>
        <c:crosses val="autoZero"/>
        <c:crossBetween val="between"/>
        <c:majorUnit val="0.2"/>
      </c:valAx>
      <c:valAx>
        <c:axId val="17761190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7613440"/>
        <c:crosses val="max"/>
        <c:crossBetween val="between"/>
      </c:valAx>
      <c:catAx>
        <c:axId val="17761344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761190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6.4604187936056434E-2</c:v>
                  </c:pt>
                  <c:pt idx="1">
                    <c:v>0.104015999144348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6.4604187936056434E-2</c:v>
                  </c:pt>
                  <c:pt idx="1">
                    <c:v>0.104015999144348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0.37442922374429222</c:v>
                </c:pt>
                <c:pt idx="1">
                  <c:v>0.47826086956521741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4.099562526165057E-2</c:v>
                  </c:pt>
                  <c:pt idx="1">
                    <c:v>3.7837662107355452E-2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4.0995625261650626E-2</c:v>
                  </c:pt>
                  <c:pt idx="1">
                    <c:v>3.7837662107355452E-2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0.39671969416697495</c:v>
                </c:pt>
                <c:pt idx="1">
                  <c:v>0.40640947132067767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851264"/>
        <c:axId val="17985280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0.37442922374429222</c:v>
                </c:pt>
                <c:pt idx="1">
                  <c:v>0.39671969416697495</c:v>
                </c:pt>
                <c:pt idx="2">
                  <c:v>0.47826086956521741</c:v>
                </c:pt>
                <c:pt idx="3">
                  <c:v>0.40640947132067767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0.43903341168034865</c:v>
                </c:pt>
                <c:pt idx="1">
                  <c:v>0.43771531942862552</c:v>
                </c:pt>
                <c:pt idx="2">
                  <c:v>0.58227686870956541</c:v>
                </c:pt>
                <c:pt idx="3">
                  <c:v>0.44424713342803313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876608"/>
        <c:axId val="179854336"/>
      </c:barChart>
      <c:catAx>
        <c:axId val="17985126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9852800"/>
        <c:crosses val="autoZero"/>
        <c:auto val="1"/>
        <c:lblAlgn val="ctr"/>
        <c:lblOffset val="100"/>
        <c:noMultiLvlLbl val="0"/>
      </c:catAx>
      <c:valAx>
        <c:axId val="17985280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9851264"/>
        <c:crosses val="autoZero"/>
        <c:crossBetween val="between"/>
        <c:majorUnit val="0.2"/>
      </c:valAx>
      <c:valAx>
        <c:axId val="17985433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9876608"/>
        <c:crosses val="max"/>
        <c:crossBetween val="between"/>
      </c:valAx>
      <c:catAx>
        <c:axId val="17987660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985433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3.789053977846446E-2</c:v>
                  </c:pt>
                  <c:pt idx="1">
                    <c:v>4.7810392398544899E-2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3.789053977846446E-2</c:v>
                  </c:pt>
                  <c:pt idx="1">
                    <c:v>4.781039239854501E-2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0.91747572815533984</c:v>
                </c:pt>
                <c:pt idx="1">
                  <c:v>0.87912087912087911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1.2416436758406757E-2</c:v>
                  </c:pt>
                  <c:pt idx="1">
                    <c:v>1.7976508457590579E-2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1.2416436758406757E-2</c:v>
                  </c:pt>
                  <c:pt idx="1">
                    <c:v>1.7976508457590579E-2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0.88480231183501901</c:v>
                </c:pt>
                <c:pt idx="1">
                  <c:v>0.7481421154433473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5423872"/>
        <c:axId val="17542540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0.91747572815533984</c:v>
                </c:pt>
                <c:pt idx="1">
                  <c:v>0.88480231183501901</c:v>
                </c:pt>
                <c:pt idx="2">
                  <c:v>0.87912087912087911</c:v>
                </c:pt>
                <c:pt idx="3">
                  <c:v>0.7481421154433473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0.9553662679338043</c:v>
                </c:pt>
                <c:pt idx="1">
                  <c:v>0.89721874859342576</c:v>
                </c:pt>
                <c:pt idx="2">
                  <c:v>0.926931271519424</c:v>
                </c:pt>
                <c:pt idx="3">
                  <c:v>0.76611862390093788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5436928"/>
        <c:axId val="175426944"/>
      </c:barChart>
      <c:catAx>
        <c:axId val="17542387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5425408"/>
        <c:crosses val="autoZero"/>
        <c:auto val="1"/>
        <c:lblAlgn val="ctr"/>
        <c:lblOffset val="100"/>
        <c:noMultiLvlLbl val="0"/>
      </c:catAx>
      <c:valAx>
        <c:axId val="17542540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5423872"/>
        <c:crosses val="autoZero"/>
        <c:crossBetween val="between"/>
        <c:majorUnit val="0.2"/>
      </c:valAx>
      <c:valAx>
        <c:axId val="17542694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5436928"/>
        <c:crosses val="max"/>
        <c:crossBetween val="between"/>
      </c:valAx>
      <c:catAx>
        <c:axId val="17543692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542694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4.9376718501987327E-2</c:v>
                  </c:pt>
                  <c:pt idx="1">
                    <c:v>9.6794829512054315E-2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4.9376718501987438E-2</c:v>
                  </c:pt>
                  <c:pt idx="1">
                    <c:v>9.6794829512054315E-2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0.86010362694300513</c:v>
                </c:pt>
                <c:pt idx="1">
                  <c:v>0.67741935483870963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1.983537766150778E-2</c:v>
                  </c:pt>
                  <c:pt idx="1">
                    <c:v>2.0457057368485909E-2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1.983537766150778E-2</c:v>
                  </c:pt>
                  <c:pt idx="1">
                    <c:v>2.0457057368485909E-2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0.79789814066289411</c:v>
                </c:pt>
                <c:pt idx="1">
                  <c:v>0.68289234498081197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780608"/>
        <c:axId val="17778214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0.86010362694300513</c:v>
                </c:pt>
                <c:pt idx="1">
                  <c:v>0.79789814066289411</c:v>
                </c:pt>
                <c:pt idx="2">
                  <c:v>0.67741935483870963</c:v>
                </c:pt>
                <c:pt idx="3">
                  <c:v>0.68289234498081197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0.90948034544499246</c:v>
                </c:pt>
                <c:pt idx="1">
                  <c:v>0.81773351832440189</c:v>
                </c:pt>
                <c:pt idx="2">
                  <c:v>0.77421418435076395</c:v>
                </c:pt>
                <c:pt idx="3">
                  <c:v>0.70334940234929788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789568"/>
        <c:axId val="177788032"/>
      </c:barChart>
      <c:catAx>
        <c:axId val="17778060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7782144"/>
        <c:crosses val="autoZero"/>
        <c:auto val="1"/>
        <c:lblAlgn val="ctr"/>
        <c:lblOffset val="100"/>
        <c:noMultiLvlLbl val="0"/>
      </c:catAx>
      <c:valAx>
        <c:axId val="17778214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7780608"/>
        <c:crosses val="autoZero"/>
        <c:crossBetween val="between"/>
        <c:majorUnit val="0.2"/>
      </c:valAx>
      <c:valAx>
        <c:axId val="17778803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7789568"/>
        <c:crosses val="max"/>
        <c:crossBetween val="between"/>
      </c:valAx>
      <c:catAx>
        <c:axId val="17778956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778803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4.7348202977692641E-2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4.7348202977692613E-2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0.11666666666666665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1.2838691381648559E-2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1.2838691381648559E-2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0.17152036480464297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187136"/>
        <c:axId val="18018867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0.11666666666666665</c:v>
                </c:pt>
                <c:pt idx="3">
                  <c:v>0.17152036480464297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0.1640148696443593</c:v>
                </c:pt>
                <c:pt idx="3">
                  <c:v>0.18435905618629153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204288"/>
        <c:axId val="180190208"/>
      </c:barChart>
      <c:catAx>
        <c:axId val="18018713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0188672"/>
        <c:crosses val="autoZero"/>
        <c:auto val="1"/>
        <c:lblAlgn val="ctr"/>
        <c:lblOffset val="100"/>
        <c:noMultiLvlLbl val="0"/>
      </c:catAx>
      <c:valAx>
        <c:axId val="18018867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0187136"/>
        <c:crosses val="autoZero"/>
        <c:crossBetween val="between"/>
        <c:majorUnit val="0.2"/>
      </c:valAx>
      <c:valAx>
        <c:axId val="18019020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0204288"/>
        <c:crosses val="max"/>
        <c:crossBetween val="between"/>
      </c:valAx>
      <c:catAx>
        <c:axId val="18020428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019020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2.4832636300168714E-2</c:v>
                  </c:pt>
                  <c:pt idx="1">
                    <c:v>4.7206066806475759E-2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2.4832636300168711E-2</c:v>
                  </c:pt>
                  <c:pt idx="1">
                    <c:v>4.7206066806475766E-2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3.125E-2</c:v>
                </c:pt>
                <c:pt idx="1">
                  <c:v>5.434782608695652E-2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1.0371048923949855E-2</c:v>
                  </c:pt>
                  <c:pt idx="1">
                    <c:v>9.977056330546491E-3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1.0371048923949855E-2</c:v>
                  </c:pt>
                  <c:pt idx="1">
                    <c:v>9.977056330546491E-3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6.7260940032414909E-2</c:v>
                </c:pt>
                <c:pt idx="1">
                  <c:v>8.971509395837543E-2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963776"/>
        <c:axId val="17996531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3.125E-2</c:v>
                </c:pt>
                <c:pt idx="1">
                  <c:v>6.7260940032414909E-2</c:v>
                </c:pt>
                <c:pt idx="2">
                  <c:v>5.434782608695652E-2</c:v>
                </c:pt>
                <c:pt idx="3">
                  <c:v>8.971509395837543E-2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5.6082636300168714E-2</c:v>
                </c:pt>
                <c:pt idx="1">
                  <c:v>7.7631988956364764E-2</c:v>
                </c:pt>
                <c:pt idx="2">
                  <c:v>0.10155389289343228</c:v>
                </c:pt>
                <c:pt idx="3">
                  <c:v>9.9692150288921921E-2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976832"/>
        <c:axId val="179975296"/>
      </c:barChart>
      <c:catAx>
        <c:axId val="17996377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9965312"/>
        <c:crosses val="autoZero"/>
        <c:auto val="1"/>
        <c:lblAlgn val="ctr"/>
        <c:lblOffset val="100"/>
        <c:noMultiLvlLbl val="0"/>
      </c:catAx>
      <c:valAx>
        <c:axId val="17996531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9963776"/>
        <c:crosses val="autoZero"/>
        <c:crossBetween val="between"/>
        <c:majorUnit val="0.2"/>
      </c:valAx>
      <c:valAx>
        <c:axId val="17997529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9976832"/>
        <c:crosses val="max"/>
        <c:crossBetween val="between"/>
      </c:valAx>
      <c:catAx>
        <c:axId val="17997683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997529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0.104015999144348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0.10401599914434806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0.52173913043478259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2.6003125174255848E-2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2.6003125174255792E-2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0.50743532287634951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514816"/>
        <c:axId val="18051635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0.52173913043478259</c:v>
                </c:pt>
                <c:pt idx="3">
                  <c:v>0.50743532287634951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0.6257551295791306</c:v>
                </c:pt>
                <c:pt idx="3">
                  <c:v>0.53343844805060536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523776"/>
        <c:axId val="180517888"/>
      </c:barChart>
      <c:catAx>
        <c:axId val="18051481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0516352"/>
        <c:crosses val="autoZero"/>
        <c:auto val="1"/>
        <c:lblAlgn val="ctr"/>
        <c:lblOffset val="100"/>
        <c:noMultiLvlLbl val="0"/>
      </c:catAx>
      <c:valAx>
        <c:axId val="18051635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0514816"/>
        <c:crosses val="autoZero"/>
        <c:crossBetween val="between"/>
        <c:majorUnit val="0.2"/>
      </c:valAx>
      <c:valAx>
        <c:axId val="18051788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0523776"/>
        <c:crosses val="max"/>
        <c:crossBetween val="between"/>
      </c:valAx>
      <c:catAx>
        <c:axId val="18052377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051788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5.8207782856999235E-2</c:v>
                  </c:pt>
                  <c:pt idx="1">
                    <c:v>8.2604803151734213E-2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5.8207782856999207E-2</c:v>
                  </c:pt>
                  <c:pt idx="1">
                    <c:v>8.2604803151734199E-2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0.25</c:v>
                </c:pt>
                <c:pt idx="1">
                  <c:v>0.19565217391304349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1.2146119570690284E-2</c:v>
                  </c:pt>
                  <c:pt idx="1">
                    <c:v>2.0525445793739938E-2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1.2146119570690284E-2</c:v>
                  </c:pt>
                  <c:pt idx="1">
                    <c:v>2.0525445793739938E-2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0.27035425730267248</c:v>
                </c:pt>
                <c:pt idx="1">
                  <c:v>0.27823970796998582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307840"/>
        <c:axId val="18030937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0.25</c:v>
                </c:pt>
                <c:pt idx="1">
                  <c:v>0.27035425730267248</c:v>
                </c:pt>
                <c:pt idx="2">
                  <c:v>0.19565217391304349</c:v>
                </c:pt>
                <c:pt idx="3">
                  <c:v>0.27823970796998582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0.30820778285699924</c:v>
                </c:pt>
                <c:pt idx="1">
                  <c:v>0.28250037687336277</c:v>
                </c:pt>
                <c:pt idx="2">
                  <c:v>0.2782569770647777</c:v>
                </c:pt>
                <c:pt idx="3">
                  <c:v>0.29876515376372575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324992"/>
        <c:axId val="180323456"/>
      </c:barChart>
      <c:catAx>
        <c:axId val="18030784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0309376"/>
        <c:crosses val="autoZero"/>
        <c:auto val="1"/>
        <c:lblAlgn val="ctr"/>
        <c:lblOffset val="100"/>
        <c:noMultiLvlLbl val="0"/>
      </c:catAx>
      <c:valAx>
        <c:axId val="18030937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0307840"/>
        <c:crosses val="autoZero"/>
        <c:crossBetween val="between"/>
        <c:majorUnit val="0.2"/>
      </c:valAx>
      <c:valAx>
        <c:axId val="18032345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0324992"/>
        <c:crosses val="max"/>
        <c:crossBetween val="between"/>
      </c:valAx>
      <c:catAx>
        <c:axId val="18032499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032345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5.5802382582803595E-2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5.5802382582803588E-2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7.6923076923076927E-2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1.1741822302601915E-2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1.1741822302601887E-2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0.10215053763440859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421184"/>
        <c:axId val="17942272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7.6923076923076927E-2</c:v>
                </c:pt>
                <c:pt idx="3">
                  <c:v>0.10215053763440859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0.13272545950588052</c:v>
                </c:pt>
                <c:pt idx="3">
                  <c:v>0.11389235993701051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426048"/>
        <c:axId val="179424256"/>
      </c:barChart>
      <c:catAx>
        <c:axId val="17942118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9422720"/>
        <c:crosses val="autoZero"/>
        <c:auto val="1"/>
        <c:lblAlgn val="ctr"/>
        <c:lblOffset val="100"/>
        <c:noMultiLvlLbl val="0"/>
      </c:catAx>
      <c:valAx>
        <c:axId val="17942272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9421184"/>
        <c:crosses val="autoZero"/>
        <c:crossBetween val="between"/>
        <c:majorUnit val="0.2"/>
      </c:valAx>
      <c:valAx>
        <c:axId val="17942425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9426048"/>
        <c:crosses val="max"/>
        <c:crossBetween val="between"/>
      </c:valAx>
      <c:catAx>
        <c:axId val="17942604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942425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3.9781215663914904E-2</c:v>
                  </c:pt>
                  <c:pt idx="1">
                    <c:v>4.7206066806475759E-2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3.9781215663914939E-2</c:v>
                  </c:pt>
                  <c:pt idx="1">
                    <c:v>4.7206066806475766E-2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9.9547511312217202E-2</c:v>
                </c:pt>
                <c:pt idx="1">
                  <c:v>5.434782608695652E-2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7.2462751313937812E-3</c:v>
                  </c:pt>
                  <c:pt idx="1">
                    <c:v>9.7136425665468457E-3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7.2462751313937951E-3</c:v>
                  </c:pt>
                  <c:pt idx="1">
                    <c:v>9.7136425665468457E-3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8.4921798631476045E-2</c:v>
                </c:pt>
                <c:pt idx="1">
                  <c:v>9.3969434118133008E-2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081984"/>
        <c:axId val="18108352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9.9547511312217202E-2</c:v>
                </c:pt>
                <c:pt idx="1">
                  <c:v>8.4921798631476045E-2</c:v>
                </c:pt>
                <c:pt idx="2">
                  <c:v>5.434782608695652E-2</c:v>
                </c:pt>
                <c:pt idx="3">
                  <c:v>9.3969434118133008E-2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0.13932872697613211</c:v>
                </c:pt>
                <c:pt idx="1">
                  <c:v>9.2168073762869826E-2</c:v>
                </c:pt>
                <c:pt idx="2">
                  <c:v>0.10155389289343228</c:v>
                </c:pt>
                <c:pt idx="3">
                  <c:v>0.10368307668467985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099136"/>
        <c:axId val="181097600"/>
      </c:barChart>
      <c:catAx>
        <c:axId val="18108198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1083520"/>
        <c:crosses val="autoZero"/>
        <c:auto val="1"/>
        <c:lblAlgn val="ctr"/>
        <c:lblOffset val="100"/>
        <c:noMultiLvlLbl val="0"/>
      </c:catAx>
      <c:valAx>
        <c:axId val="18108352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081984"/>
        <c:crosses val="autoZero"/>
        <c:crossBetween val="between"/>
        <c:majorUnit val="0.2"/>
      </c:valAx>
      <c:valAx>
        <c:axId val="18109760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099136"/>
        <c:crosses val="max"/>
        <c:crossBetween val="between"/>
      </c:valAx>
      <c:catAx>
        <c:axId val="18109913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09760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2.6127954395452013E-2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2.6127954395451999E-2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0.1484375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899840"/>
        <c:axId val="18090137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0.1484375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0.17456545439545201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921088"/>
        <c:axId val="180902912"/>
      </c:barChart>
      <c:catAx>
        <c:axId val="18089984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0901376"/>
        <c:crosses val="autoZero"/>
        <c:auto val="1"/>
        <c:lblAlgn val="ctr"/>
        <c:lblOffset val="100"/>
        <c:noMultiLvlLbl val="0"/>
      </c:catAx>
      <c:valAx>
        <c:axId val="18090137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0899840"/>
        <c:crosses val="autoZero"/>
        <c:crossBetween val="between"/>
        <c:majorUnit val="0.2"/>
      </c:valAx>
      <c:valAx>
        <c:axId val="18090291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0921088"/>
        <c:crosses val="max"/>
        <c:crossBetween val="between"/>
      </c:valAx>
      <c:catAx>
        <c:axId val="18092108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090291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9.0604845337932893E-2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9.0604845337932671E-2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0.74193548387096764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2.0674245592333662E-2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2.0674245592333551E-2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0.77021982579842385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409664"/>
        <c:axId val="18141120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0.74193548387096764</c:v>
                </c:pt>
                <c:pt idx="3">
                  <c:v>0.77021982579842385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0.83254032920890053</c:v>
                </c:pt>
                <c:pt idx="3">
                  <c:v>0.79089407139075751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435008"/>
        <c:axId val="181433472"/>
      </c:barChart>
      <c:catAx>
        <c:axId val="18140966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1411200"/>
        <c:crosses val="autoZero"/>
        <c:auto val="1"/>
        <c:lblAlgn val="ctr"/>
        <c:lblOffset val="100"/>
        <c:noMultiLvlLbl val="0"/>
      </c:catAx>
      <c:valAx>
        <c:axId val="18141120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409664"/>
        <c:crosses val="autoZero"/>
        <c:crossBetween val="between"/>
        <c:majorUnit val="0.2"/>
      </c:valAx>
      <c:valAx>
        <c:axId val="18143347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435008"/>
        <c:crosses val="max"/>
        <c:crossBetween val="between"/>
      </c:valAx>
      <c:catAx>
        <c:axId val="18143500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43347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5.9594485149287557E-2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5.9594485149287502E-2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0.21505376344086019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1.5982584843760472E-2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1.5982584843760472E-2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0.25933713827976368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297152"/>
        <c:axId val="18129868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0.21505376344086019</c:v>
                </c:pt>
                <c:pt idx="3">
                  <c:v>0.25933713827976368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0.27464824859014775</c:v>
                </c:pt>
                <c:pt idx="3">
                  <c:v>0.27531972312352415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314304"/>
        <c:axId val="181300224"/>
      </c:barChart>
      <c:catAx>
        <c:axId val="18129715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1298688"/>
        <c:crosses val="autoZero"/>
        <c:auto val="1"/>
        <c:lblAlgn val="ctr"/>
        <c:lblOffset val="100"/>
        <c:noMultiLvlLbl val="0"/>
      </c:catAx>
      <c:valAx>
        <c:axId val="18129868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297152"/>
        <c:crosses val="autoZero"/>
        <c:crossBetween val="between"/>
        <c:majorUnit val="0.2"/>
      </c:valAx>
      <c:valAx>
        <c:axId val="18130022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314304"/>
        <c:crosses val="max"/>
        <c:crossBetween val="between"/>
      </c:valAx>
      <c:catAx>
        <c:axId val="18131430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30022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5.3824805659159702E-2</c:v>
                  </c:pt>
                  <c:pt idx="1">
                    <c:v>6.3568033186498146E-2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5.3824805659159702E-2</c:v>
                  </c:pt>
                  <c:pt idx="1">
                    <c:v>6.3568033186498146E-2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0.19431279620853081</c:v>
                </c:pt>
                <c:pt idx="1">
                  <c:v>0.24861878453038674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1.4889780926117729E-2</c:v>
                  </c:pt>
                  <c:pt idx="1">
                    <c:v>1.7630386008179788E-2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1.4889780926117729E-2</c:v>
                  </c:pt>
                  <c:pt idx="1">
                    <c:v>1.7630386008179788E-2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0.22985842985842986</c:v>
                </c:pt>
                <c:pt idx="1">
                  <c:v>0.35401758331629524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4078208"/>
        <c:axId val="17410048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0.19431279620853081</c:v>
                </c:pt>
                <c:pt idx="1">
                  <c:v>0.22985842985842986</c:v>
                </c:pt>
                <c:pt idx="2">
                  <c:v>0.24861878453038674</c:v>
                </c:pt>
                <c:pt idx="3">
                  <c:v>0.35401758331629524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0.24813760186769052</c:v>
                </c:pt>
                <c:pt idx="1">
                  <c:v>0.24474821078454759</c:v>
                </c:pt>
                <c:pt idx="2">
                  <c:v>0.31218681771688489</c:v>
                </c:pt>
                <c:pt idx="3">
                  <c:v>0.37164796932447502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4103552"/>
        <c:axId val="174102016"/>
      </c:barChart>
      <c:catAx>
        <c:axId val="17407820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4100480"/>
        <c:crosses val="autoZero"/>
        <c:auto val="1"/>
        <c:lblAlgn val="ctr"/>
        <c:lblOffset val="100"/>
        <c:noMultiLvlLbl val="0"/>
      </c:catAx>
      <c:valAx>
        <c:axId val="17410048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4078208"/>
        <c:crosses val="autoZero"/>
        <c:crossBetween val="between"/>
        <c:majorUnit val="0.2"/>
      </c:valAx>
      <c:valAx>
        <c:axId val="17410201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4103552"/>
        <c:crosses val="max"/>
        <c:crossBetween val="between"/>
      </c:valAx>
      <c:catAx>
        <c:axId val="17410355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410201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5.0297490110158577E-2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5.0297490110158619E-2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0.13978494623655913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1.0337703225996336E-2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1.0337703225996336E-2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0.16926167754897037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802880"/>
        <c:axId val="18180441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0.13978494623655913</c:v>
                </c:pt>
                <c:pt idx="3">
                  <c:v>0.16926167754897037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0.1900824363467177</c:v>
                </c:pt>
                <c:pt idx="3">
                  <c:v>0.1795993807749667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820032"/>
        <c:axId val="181818496"/>
      </c:barChart>
      <c:catAx>
        <c:axId val="18180288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1804416"/>
        <c:crosses val="autoZero"/>
        <c:auto val="1"/>
        <c:lblAlgn val="ctr"/>
        <c:lblOffset val="100"/>
        <c:noMultiLvlLbl val="0"/>
      </c:catAx>
      <c:valAx>
        <c:axId val="18180441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802880"/>
        <c:crosses val="autoZero"/>
        <c:crossBetween val="between"/>
        <c:majorUnit val="0.2"/>
      </c:valAx>
      <c:valAx>
        <c:axId val="18181849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820032"/>
        <c:crosses val="max"/>
        <c:crossBetween val="between"/>
      </c:valAx>
      <c:catAx>
        <c:axId val="18182003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81849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4.5152792054119151E-2</c:v>
                  </c:pt>
                  <c:pt idx="1">
                    <c:v>9.3637057244572608E-2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4.5152792054119151E-2</c:v>
                  </c:pt>
                  <c:pt idx="1">
                    <c:v>9.3637057244572608E-2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0.87037037037037035</c:v>
                </c:pt>
                <c:pt idx="1">
                  <c:v>0.69072164948453607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1.5463117917203562E-2</c:v>
                  </c:pt>
                  <c:pt idx="1">
                    <c:v>2.1355238740400573E-2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1.5463117917203562E-2</c:v>
                  </c:pt>
                  <c:pt idx="1">
                    <c:v>2.1355238740400573E-2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0.7900729179992324</c:v>
                </c:pt>
                <c:pt idx="1">
                  <c:v>0.55577337776906488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698560"/>
        <c:axId val="18170009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0.87037037037037035</c:v>
                </c:pt>
                <c:pt idx="1">
                  <c:v>0.7900729179992324</c:v>
                </c:pt>
                <c:pt idx="2">
                  <c:v>0.69072164948453607</c:v>
                </c:pt>
                <c:pt idx="3">
                  <c:v>0.55577337776906488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0.9155231624244895</c:v>
                </c:pt>
                <c:pt idx="1">
                  <c:v>0.80553603591643597</c:v>
                </c:pt>
                <c:pt idx="2">
                  <c:v>0.78435870672910868</c:v>
                </c:pt>
                <c:pt idx="3">
                  <c:v>0.57712861650946545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707520"/>
        <c:axId val="181701632"/>
      </c:barChart>
      <c:catAx>
        <c:axId val="18169856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1700096"/>
        <c:crosses val="autoZero"/>
        <c:auto val="1"/>
        <c:lblAlgn val="ctr"/>
        <c:lblOffset val="100"/>
        <c:noMultiLvlLbl val="0"/>
      </c:catAx>
      <c:valAx>
        <c:axId val="18170009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698560"/>
        <c:crosses val="autoZero"/>
        <c:crossBetween val="between"/>
        <c:majorUnit val="0.2"/>
      </c:valAx>
      <c:valAx>
        <c:axId val="18170163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707520"/>
        <c:crosses val="max"/>
        <c:crossBetween val="between"/>
      </c:valAx>
      <c:catAx>
        <c:axId val="18170752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70163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4.582964279610735E-2</c:v>
                  </c:pt>
                  <c:pt idx="1">
                    <c:v>8.8610661850103911E-2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4.582964279610735E-2</c:v>
                  </c:pt>
                  <c:pt idx="1">
                    <c:v>8.8610661850104022E-2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0.86574074074074081</c:v>
                </c:pt>
                <c:pt idx="1">
                  <c:v>0.74226804123711343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1.4422428274178833E-2</c:v>
                  </c:pt>
                  <c:pt idx="1">
                    <c:v>2.3544267357696658E-2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1.4422428274179055E-2</c:v>
                  </c:pt>
                  <c:pt idx="1">
                    <c:v>2.3544267357696658E-2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0.81004870546013852</c:v>
                </c:pt>
                <c:pt idx="1">
                  <c:v>0.62838633686690226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2142848"/>
        <c:axId val="18214438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0.86574074074074081</c:v>
                </c:pt>
                <c:pt idx="1">
                  <c:v>0.81004870546013852</c:v>
                </c:pt>
                <c:pt idx="2">
                  <c:v>0.74226804123711343</c:v>
                </c:pt>
                <c:pt idx="3">
                  <c:v>0.62838633686690226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0.91157038353684816</c:v>
                </c:pt>
                <c:pt idx="1">
                  <c:v>0.82447113373431735</c:v>
                </c:pt>
                <c:pt idx="2">
                  <c:v>0.83087870308721734</c:v>
                </c:pt>
                <c:pt idx="3">
                  <c:v>0.65193060422459892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2151808"/>
        <c:axId val="182150272"/>
      </c:barChart>
      <c:catAx>
        <c:axId val="18214284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2144384"/>
        <c:crosses val="autoZero"/>
        <c:auto val="1"/>
        <c:lblAlgn val="ctr"/>
        <c:lblOffset val="100"/>
        <c:noMultiLvlLbl val="0"/>
      </c:catAx>
      <c:valAx>
        <c:axId val="18214438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2142848"/>
        <c:crosses val="autoZero"/>
        <c:crossBetween val="between"/>
        <c:majorUnit val="0.2"/>
      </c:valAx>
      <c:valAx>
        <c:axId val="18215027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2151808"/>
        <c:crosses val="max"/>
        <c:crossBetween val="between"/>
      </c:valAx>
      <c:catAx>
        <c:axId val="18215180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215027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3.896455346601746E-2</c:v>
                  </c:pt>
                  <c:pt idx="1">
                    <c:v>8.4838249691519652E-2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3.896455346601746E-2</c:v>
                  </c:pt>
                  <c:pt idx="1">
                    <c:v>8.4838249691519874E-2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0.90740740740740744</c:v>
                </c:pt>
                <c:pt idx="1">
                  <c:v>0.77319587628865993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1.6261658148173042E-2</c:v>
                  </c:pt>
                  <c:pt idx="1">
                    <c:v>2.701721754845321E-2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1.6261658148173153E-2</c:v>
                  </c:pt>
                  <c:pt idx="1">
                    <c:v>2.7017217548453432E-2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0.84004617752693689</c:v>
                </c:pt>
                <c:pt idx="1">
                  <c:v>0.66868765890866433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2038528"/>
        <c:axId val="18204006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0.90740740740740744</c:v>
                </c:pt>
                <c:pt idx="1">
                  <c:v>0.84004617752693689</c:v>
                </c:pt>
                <c:pt idx="2">
                  <c:v>0.77319587628865993</c:v>
                </c:pt>
                <c:pt idx="3">
                  <c:v>0.66868765890866433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0.9463719608734249</c:v>
                </c:pt>
                <c:pt idx="1">
                  <c:v>0.85630783567510993</c:v>
                </c:pt>
                <c:pt idx="2">
                  <c:v>0.85803412598017959</c:v>
                </c:pt>
                <c:pt idx="3">
                  <c:v>0.69570487645711754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2043392"/>
        <c:axId val="182041600"/>
      </c:barChart>
      <c:catAx>
        <c:axId val="18203852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2040064"/>
        <c:crosses val="autoZero"/>
        <c:auto val="1"/>
        <c:lblAlgn val="ctr"/>
        <c:lblOffset val="100"/>
        <c:noMultiLvlLbl val="0"/>
      </c:catAx>
      <c:valAx>
        <c:axId val="18204006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2038528"/>
        <c:crosses val="autoZero"/>
        <c:crossBetween val="between"/>
        <c:majorUnit val="0.2"/>
      </c:valAx>
      <c:valAx>
        <c:axId val="18204160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2043392"/>
        <c:crosses val="max"/>
        <c:crossBetween val="between"/>
      </c:valAx>
      <c:catAx>
        <c:axId val="18204339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204160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5.8710809071909953E-2</c:v>
                  </c:pt>
                  <c:pt idx="1">
                    <c:v>0.10225363269752225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5.871080907190962E-2</c:v>
                  </c:pt>
                  <c:pt idx="1">
                    <c:v>0.10225363269752225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0.75598086124401898</c:v>
                </c:pt>
                <c:pt idx="1">
                  <c:v>0.47368421052631576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1.3548550622867528E-2</c:v>
                  </c:pt>
                  <c:pt idx="1">
                    <c:v>1.6190238545867097E-2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1.3548550622867528E-2</c:v>
                  </c:pt>
                  <c:pt idx="1">
                    <c:v>1.6190238545867153E-2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0.7197231833910035</c:v>
                </c:pt>
                <c:pt idx="1">
                  <c:v>0.42194592461022301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970816"/>
        <c:axId val="18197235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0.75598086124401898</c:v>
                </c:pt>
                <c:pt idx="1">
                  <c:v>0.7197231833910035</c:v>
                </c:pt>
                <c:pt idx="2">
                  <c:v>0.47368421052631576</c:v>
                </c:pt>
                <c:pt idx="3">
                  <c:v>0.42194592461022301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0.81469167031592893</c:v>
                </c:pt>
                <c:pt idx="1">
                  <c:v>0.73327173401387102</c:v>
                </c:pt>
                <c:pt idx="2">
                  <c:v>0.57593784322383801</c:v>
                </c:pt>
                <c:pt idx="3">
                  <c:v>0.43813616315609011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983872"/>
        <c:axId val="181982336"/>
      </c:barChart>
      <c:catAx>
        <c:axId val="18197081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1972352"/>
        <c:crosses val="autoZero"/>
        <c:auto val="1"/>
        <c:lblAlgn val="ctr"/>
        <c:lblOffset val="100"/>
        <c:noMultiLvlLbl val="0"/>
      </c:catAx>
      <c:valAx>
        <c:axId val="18197235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970816"/>
        <c:crosses val="autoZero"/>
        <c:crossBetween val="between"/>
        <c:majorUnit val="0.2"/>
      </c:valAx>
      <c:valAx>
        <c:axId val="18198233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983872"/>
        <c:crosses val="max"/>
        <c:crossBetween val="between"/>
      </c:valAx>
      <c:catAx>
        <c:axId val="18198387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98233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5.3483745429165341E-2</c:v>
                  </c:pt>
                  <c:pt idx="1">
                    <c:v>9.9349284332846399E-2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5.3483745429165341E-2</c:v>
                  </c:pt>
                  <c:pt idx="1">
                    <c:v>9.9349284332846399E-2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0.8125</c:v>
                </c:pt>
                <c:pt idx="1">
                  <c:v>0.62105263157894741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1.7047613139524853E-2</c:v>
                  </c:pt>
                  <c:pt idx="1">
                    <c:v>2.4978058219693455E-2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1.7047613139524964E-2</c:v>
                  </c:pt>
                  <c:pt idx="1">
                    <c:v>2.4978058219693455E-2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0.74607190412782953</c:v>
                </c:pt>
                <c:pt idx="1">
                  <c:v>0.51163708086785009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2362112"/>
        <c:axId val="18236364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0.8125</c:v>
                </c:pt>
                <c:pt idx="1">
                  <c:v>0.74607190412782953</c:v>
                </c:pt>
                <c:pt idx="2">
                  <c:v>0.62105263157894741</c:v>
                </c:pt>
                <c:pt idx="3">
                  <c:v>0.51163708086785009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0.86598374542916534</c:v>
                </c:pt>
                <c:pt idx="1">
                  <c:v>0.76311951726735439</c:v>
                </c:pt>
                <c:pt idx="2">
                  <c:v>0.72040191591179381</c:v>
                </c:pt>
                <c:pt idx="3">
                  <c:v>0.53661513908754355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2371072"/>
        <c:axId val="182365184"/>
      </c:barChart>
      <c:catAx>
        <c:axId val="18236211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2363648"/>
        <c:crosses val="autoZero"/>
        <c:auto val="1"/>
        <c:lblAlgn val="ctr"/>
        <c:lblOffset val="100"/>
        <c:noMultiLvlLbl val="0"/>
      </c:catAx>
      <c:valAx>
        <c:axId val="18236364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2362112"/>
        <c:crosses val="autoZero"/>
        <c:crossBetween val="between"/>
        <c:majorUnit val="0.2"/>
      </c:valAx>
      <c:valAx>
        <c:axId val="18236518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2371072"/>
        <c:crosses val="max"/>
        <c:crossBetween val="between"/>
      </c:valAx>
      <c:catAx>
        <c:axId val="18237107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236518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4.0582510284746687E-2</c:v>
                  </c:pt>
                  <c:pt idx="1">
                    <c:v>9.986247963642858E-2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4.0582510284746687E-2</c:v>
                  </c:pt>
                  <c:pt idx="1">
                    <c:v>9.9862479636428469E-2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0.90338164251207731</c:v>
                </c:pt>
                <c:pt idx="1">
                  <c:v>0.61052631578947369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1.3875277718053192E-2</c:v>
                  </c:pt>
                  <c:pt idx="1">
                    <c:v>2.9231657922694554E-2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1.3875277718053414E-2</c:v>
                  </c:pt>
                  <c:pt idx="1">
                    <c:v>2.9231657922694554E-2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0.86272411024886286</c:v>
                </c:pt>
                <c:pt idx="1">
                  <c:v>0.60453648915187375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2302592"/>
        <c:axId val="18230412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0.90338164251207731</c:v>
                </c:pt>
                <c:pt idx="1">
                  <c:v>0.86272411024886286</c:v>
                </c:pt>
                <c:pt idx="2">
                  <c:v>0.61052631578947369</c:v>
                </c:pt>
                <c:pt idx="3">
                  <c:v>0.60453648915187375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0.943964152796824</c:v>
                </c:pt>
                <c:pt idx="1">
                  <c:v>0.87659938796691605</c:v>
                </c:pt>
                <c:pt idx="2">
                  <c:v>0.71038879542590228</c:v>
                </c:pt>
                <c:pt idx="3">
                  <c:v>0.6337681470745683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2319744"/>
        <c:axId val="182318208"/>
      </c:barChart>
      <c:catAx>
        <c:axId val="18230259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2304128"/>
        <c:crosses val="autoZero"/>
        <c:auto val="1"/>
        <c:lblAlgn val="ctr"/>
        <c:lblOffset val="100"/>
        <c:noMultiLvlLbl val="0"/>
      </c:catAx>
      <c:valAx>
        <c:axId val="18230412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2302592"/>
        <c:crosses val="autoZero"/>
        <c:crossBetween val="between"/>
        <c:majorUnit val="0.2"/>
      </c:valAx>
      <c:valAx>
        <c:axId val="18231820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2319744"/>
        <c:crosses val="max"/>
        <c:crossBetween val="between"/>
      </c:valAx>
      <c:catAx>
        <c:axId val="18231974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231820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6.4106480643828234E-2</c:v>
                  </c:pt>
                  <c:pt idx="1">
                    <c:v>0.10304596493622009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6.4106480643828234E-2</c:v>
                  </c:pt>
                  <c:pt idx="1">
                    <c:v>0.10304596493621998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0.30348258706467662</c:v>
                </c:pt>
                <c:pt idx="1">
                  <c:v>0.45161290322580638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1.7994798668783452E-2</c:v>
                  </c:pt>
                  <c:pt idx="1">
                    <c:v>2.3125998918994251E-2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1.7994798668783452E-2</c:v>
                  </c:pt>
                  <c:pt idx="1">
                    <c:v>2.3125998918994306E-2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0.26931988551178954</c:v>
                </c:pt>
                <c:pt idx="1">
                  <c:v>0.38349320543565146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4786944"/>
        <c:axId val="18478848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0.30348258706467662</c:v>
                </c:pt>
                <c:pt idx="1">
                  <c:v>0.26931988551178954</c:v>
                </c:pt>
                <c:pt idx="2">
                  <c:v>0.45161290322580638</c:v>
                </c:pt>
                <c:pt idx="3">
                  <c:v>0.38349320543565146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0.36758906770850486</c:v>
                </c:pt>
                <c:pt idx="1">
                  <c:v>0.28731468418057299</c:v>
                </c:pt>
                <c:pt idx="2">
                  <c:v>0.55465886816202647</c:v>
                </c:pt>
                <c:pt idx="3">
                  <c:v>0.40661920435464571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4800000"/>
        <c:axId val="184790016"/>
      </c:barChart>
      <c:catAx>
        <c:axId val="18478694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4788480"/>
        <c:crosses val="autoZero"/>
        <c:auto val="1"/>
        <c:lblAlgn val="ctr"/>
        <c:lblOffset val="100"/>
        <c:noMultiLvlLbl val="0"/>
      </c:catAx>
      <c:valAx>
        <c:axId val="18478848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4786944"/>
        <c:crosses val="autoZero"/>
        <c:crossBetween val="between"/>
        <c:majorUnit val="0.2"/>
      </c:valAx>
      <c:valAx>
        <c:axId val="18479001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4800000"/>
        <c:crosses val="max"/>
        <c:crossBetween val="between"/>
      </c:valAx>
      <c:catAx>
        <c:axId val="18480000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479001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6.1163207325927949E-2</c:v>
                  </c:pt>
                  <c:pt idx="1">
                    <c:v>9.2927730847575885E-2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6.1163207325927949E-2</c:v>
                  </c:pt>
                  <c:pt idx="1">
                    <c:v>9.2927730847575885E-2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0.73170731707317072</c:v>
                </c:pt>
                <c:pt idx="1">
                  <c:v>0.72043010752688175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2.6687679653167762E-2</c:v>
                  </c:pt>
                  <c:pt idx="1">
                    <c:v>2.0418560023853116E-2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2.6687679653167762E-2</c:v>
                  </c:pt>
                  <c:pt idx="1">
                    <c:v>2.0418560023853116E-2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0.61725752508361209</c:v>
                </c:pt>
                <c:pt idx="1">
                  <c:v>0.72828463526137943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4711040"/>
        <c:axId val="18471257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0.73170731707317072</c:v>
                </c:pt>
                <c:pt idx="1">
                  <c:v>0.61725752508361209</c:v>
                </c:pt>
                <c:pt idx="2">
                  <c:v>0.72043010752688175</c:v>
                </c:pt>
                <c:pt idx="3">
                  <c:v>0.72828463526137943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0.79287052439909866</c:v>
                </c:pt>
                <c:pt idx="1">
                  <c:v>0.64394520473677985</c:v>
                </c:pt>
                <c:pt idx="2">
                  <c:v>0.81335783837445763</c:v>
                </c:pt>
                <c:pt idx="3">
                  <c:v>0.74870319528523255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4740480"/>
        <c:axId val="184738944"/>
      </c:barChart>
      <c:catAx>
        <c:axId val="18471104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4712576"/>
        <c:crosses val="autoZero"/>
        <c:auto val="1"/>
        <c:lblAlgn val="ctr"/>
        <c:lblOffset val="100"/>
        <c:noMultiLvlLbl val="0"/>
      </c:catAx>
      <c:valAx>
        <c:axId val="18471257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4711040"/>
        <c:crosses val="autoZero"/>
        <c:crossBetween val="between"/>
        <c:majorUnit val="0.2"/>
      </c:valAx>
      <c:valAx>
        <c:axId val="18473894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4740480"/>
        <c:crosses val="max"/>
        <c:crossBetween val="between"/>
      </c:valAx>
      <c:catAx>
        <c:axId val="18474048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473894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6.4359568541905943E-2</c:v>
                  </c:pt>
                  <c:pt idx="1">
                    <c:v>9.0165760808884166E-2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6.4359568541905943E-2</c:v>
                  </c:pt>
                  <c:pt idx="1">
                    <c:v>9.0165760808884166E-2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0.69499999999999995</c:v>
                </c:pt>
                <c:pt idx="1">
                  <c:v>0.75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2.935704162307029E-2</c:v>
                  </c:pt>
                  <c:pt idx="1">
                    <c:v>3.2893923711599049E-2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2.935704162307029E-2</c:v>
                  </c:pt>
                  <c:pt idx="1">
                    <c:v>3.2893923711599049E-2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0.61503943432145769</c:v>
                </c:pt>
                <c:pt idx="1">
                  <c:v>0.56717907766021158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5167872"/>
        <c:axId val="18516940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0.69499999999999995</c:v>
                </c:pt>
                <c:pt idx="1">
                  <c:v>0.61503943432145769</c:v>
                </c:pt>
                <c:pt idx="2">
                  <c:v>0.75</c:v>
                </c:pt>
                <c:pt idx="3">
                  <c:v>0.56717907766021158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0.75935956854190589</c:v>
                </c:pt>
                <c:pt idx="1">
                  <c:v>0.64439647594452798</c:v>
                </c:pt>
                <c:pt idx="2">
                  <c:v>0.84016576080888417</c:v>
                </c:pt>
                <c:pt idx="3">
                  <c:v>0.60007300137181063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5185024"/>
        <c:axId val="185170944"/>
      </c:barChart>
      <c:catAx>
        <c:axId val="18516787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5169408"/>
        <c:crosses val="autoZero"/>
        <c:auto val="1"/>
        <c:lblAlgn val="ctr"/>
        <c:lblOffset val="100"/>
        <c:noMultiLvlLbl val="0"/>
      </c:catAx>
      <c:valAx>
        <c:axId val="18516940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5167872"/>
        <c:crosses val="autoZero"/>
        <c:crossBetween val="between"/>
        <c:majorUnit val="0.2"/>
      </c:valAx>
      <c:valAx>
        <c:axId val="18517094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5185024"/>
        <c:crosses val="max"/>
        <c:crossBetween val="between"/>
      </c:valAx>
      <c:catAx>
        <c:axId val="18518502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517094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1.2995772104309125E-2</c:v>
                  </c:pt>
                  <c:pt idx="1">
                    <c:v>3.9291160717214432E-2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9.3457943925233638E-3</c:v>
                  </c:pt>
                  <c:pt idx="1">
                    <c:v>3.9291160717214432E-2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9.3457943925233638E-3</c:v>
                </c:pt>
                <c:pt idx="1">
                  <c:v>8.0213903743315509E-2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4.8842682941396681E-3</c:v>
                  </c:pt>
                  <c:pt idx="1">
                    <c:v>1.1979457050273423E-2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4.8842682941396716E-3</c:v>
                  </c:pt>
                  <c:pt idx="1">
                    <c:v>1.1979457050273409E-2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2.5041522933435544E-2</c:v>
                </c:pt>
                <c:pt idx="1">
                  <c:v>0.11935063633630624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4162304"/>
        <c:axId val="17416384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9.3457943925233638E-3</c:v>
                </c:pt>
                <c:pt idx="1">
                  <c:v>2.5041522933435544E-2</c:v>
                </c:pt>
                <c:pt idx="2">
                  <c:v>8.0213903743315509E-2</c:v>
                </c:pt>
                <c:pt idx="3">
                  <c:v>0.11935063633630624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2.2341566496832489E-2</c:v>
                </c:pt>
                <c:pt idx="1">
                  <c:v>2.9925791227575212E-2</c:v>
                </c:pt>
                <c:pt idx="2">
                  <c:v>0.11950506446052994</c:v>
                </c:pt>
                <c:pt idx="3">
                  <c:v>0.13133009338657967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4175360"/>
        <c:axId val="174165376"/>
      </c:barChart>
      <c:catAx>
        <c:axId val="17416230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4163840"/>
        <c:crosses val="autoZero"/>
        <c:auto val="1"/>
        <c:lblAlgn val="ctr"/>
        <c:lblOffset val="100"/>
        <c:noMultiLvlLbl val="0"/>
      </c:catAx>
      <c:valAx>
        <c:axId val="17416384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4162304"/>
        <c:crosses val="autoZero"/>
        <c:crossBetween val="between"/>
        <c:majorUnit val="0.2"/>
      </c:valAx>
      <c:valAx>
        <c:axId val="17416537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4175360"/>
        <c:crosses val="max"/>
        <c:crossBetween val="between"/>
      </c:valAx>
      <c:catAx>
        <c:axId val="17417536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416537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9.2984464436254473E-3</c:v>
                  </c:pt>
                  <c:pt idx="1">
                    <c:v>2.6186830399856607E-2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4.7169811320754715E-3</c:v>
                  </c:pt>
                  <c:pt idx="1">
                    <c:v>2.6186830399856607E-2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4.7169811320754715E-3</c:v>
                </c:pt>
                <c:pt idx="1">
                  <c:v>3.2967032967032968E-2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5.2154664456005341E-3</c:v>
                  </c:pt>
                  <c:pt idx="1">
                    <c:v>8.3314725762331093E-3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5.2154664456005341E-3</c:v>
                  </c:pt>
                  <c:pt idx="1">
                    <c:v>8.3314725762331093E-3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2.405276089486616E-2</c:v>
                </c:pt>
                <c:pt idx="1">
                  <c:v>7.0957932083122149E-2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5515904"/>
        <c:axId val="17552588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4.7169811320754715E-3</c:v>
                </c:pt>
                <c:pt idx="1">
                  <c:v>2.405276089486616E-2</c:v>
                </c:pt>
                <c:pt idx="2">
                  <c:v>3.2967032967032968E-2</c:v>
                </c:pt>
                <c:pt idx="3">
                  <c:v>7.0957932083122149E-2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1.4015427575700918E-2</c:v>
                </c:pt>
                <c:pt idx="1">
                  <c:v>2.9268227340466694E-2</c:v>
                </c:pt>
                <c:pt idx="2">
                  <c:v>5.9153863366889575E-2</c:v>
                </c:pt>
                <c:pt idx="3">
                  <c:v>7.9289404659355259E-2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5528960"/>
        <c:axId val="175527424"/>
      </c:barChart>
      <c:catAx>
        <c:axId val="17551590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5525888"/>
        <c:crosses val="autoZero"/>
        <c:auto val="1"/>
        <c:lblAlgn val="ctr"/>
        <c:lblOffset val="100"/>
        <c:noMultiLvlLbl val="0"/>
      </c:catAx>
      <c:valAx>
        <c:axId val="17552588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5515904"/>
        <c:crosses val="autoZero"/>
        <c:crossBetween val="between"/>
        <c:majorUnit val="0.2"/>
      </c:valAx>
      <c:valAx>
        <c:axId val="17552742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5528960"/>
        <c:crosses val="max"/>
        <c:crossBetween val="between"/>
      </c:valAx>
      <c:catAx>
        <c:axId val="17552896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552742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0111395738158303E-2"/>
          <c:y val="3.0501119141147517E-2"/>
          <c:w val="0.93755451546406332"/>
          <c:h val="0.88440628338839833"/>
        </c:manualLayout>
      </c:layout>
      <c:barChart>
        <c:barDir val="col"/>
        <c:grouping val="percentStacked"/>
        <c:varyColors val="0"/>
        <c:ser>
          <c:idx val="0"/>
          <c:order val="0"/>
          <c:invertIfNegative val="0"/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"/>
        <c:overlap val="100"/>
        <c:axId val="175653248"/>
        <c:axId val="175654784"/>
      </c:barChart>
      <c:catAx>
        <c:axId val="175653248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4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75654784"/>
        <c:crosses val="autoZero"/>
        <c:auto val="1"/>
        <c:lblAlgn val="ctr"/>
        <c:lblOffset val="100"/>
        <c:noMultiLvlLbl val="0"/>
      </c:catAx>
      <c:valAx>
        <c:axId val="175654784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75653248"/>
        <c:crosses val="autoZero"/>
        <c:crossBetween val="between"/>
        <c:majorUnit val="0.2"/>
      </c:valAx>
      <c:spPr>
        <a:solidFill>
          <a:schemeClr val="bg1"/>
        </a:solidFill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"/>
          <c:y val="1.9683581219014291E-2"/>
          <c:w val="1"/>
          <c:h val="0.9372368037328667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Heavy Drinking</c:v>
                </c:pt>
              </c:strCache>
            </c:strRef>
          </c:tx>
          <c:spPr>
            <a:solidFill>
              <a:srgbClr val="376092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77933C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 baseline="0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1.3147617807862534E-2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Problem Drinking</c:v>
                </c:pt>
              </c:strCache>
            </c:strRef>
          </c:tx>
          <c:spPr>
            <a:solidFill>
              <a:srgbClr val="558ED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BBB59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1.3277792241603749E-2</c:v>
                </c:pt>
                <c:pt idx="1">
                  <c:v>4.7393364928909956E-3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Experimental Drinking</c:v>
                </c:pt>
              </c:strCache>
            </c:strRef>
          </c:tx>
          <c:spPr>
            <a:solidFill>
              <a:srgbClr val="B9CDE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3D69B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1.1715699036709191E-2</c:v>
                </c:pt>
                <c:pt idx="1">
                  <c:v>9.4786729857819912E-3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 Drinking</c:v>
                </c:pt>
              </c:strCache>
            </c:strRef>
          </c:tx>
          <c:spPr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E6F6D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CE6F2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 rot="0" vert="horz"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0.96185889091382448</c:v>
                </c:pt>
                <c:pt idx="1">
                  <c:v>0.98578199052132698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"/>
        <c:overlap val="100"/>
        <c:axId val="176057344"/>
        <c:axId val="176063232"/>
      </c:barChart>
      <c:catAx>
        <c:axId val="176057344"/>
        <c:scaling>
          <c:orientation val="maxMin"/>
        </c:scaling>
        <c:delete val="0"/>
        <c:axPos val="b"/>
        <c:majorTickMark val="none"/>
        <c:minorTickMark val="none"/>
        <c:tickLblPos val="none"/>
        <c:spPr>
          <a:noFill/>
          <a:ln w="12700">
            <a:noFill/>
          </a:ln>
        </c:spPr>
        <c:crossAx val="176063232"/>
        <c:crosses val="autoZero"/>
        <c:auto val="1"/>
        <c:lblAlgn val="ctr"/>
        <c:lblOffset val="100"/>
        <c:tickLblSkip val="1"/>
        <c:noMultiLvlLbl val="0"/>
      </c:catAx>
      <c:valAx>
        <c:axId val="17606323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none"/>
        <c:minorTickMark val="none"/>
        <c:tickLblPos val="none"/>
        <c:spPr>
          <a:noFill/>
          <a:ln>
            <a:noFill/>
          </a:ln>
        </c:spPr>
        <c:crossAx val="176057344"/>
        <c:crosses val="max"/>
        <c:crossBetween val="between"/>
        <c:majorUnit val="0.2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  <a:effectLst>
      <a:outerShdw sx="1000" sy="1000" algn="ctr" rotWithShape="0">
        <a:schemeClr val="bg1"/>
      </a:outerShdw>
    </a:effectLst>
  </c:sp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"/>
          <c:y val="1.9683581219014291E-2"/>
          <c:w val="1"/>
          <c:h val="0.9372368037328667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Heavy Drinking</c:v>
                </c:pt>
              </c:strCache>
            </c:strRef>
          </c:tx>
          <c:spPr>
            <a:solidFill>
              <a:srgbClr val="376092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77933C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 baseline="0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4.3950466910272025E-2</c:v>
                </c:pt>
                <c:pt idx="1">
                  <c:v>2.7472527472527472E-2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Problem Drinking</c:v>
                </c:pt>
              </c:strCache>
            </c:strRef>
          </c:tx>
          <c:spPr>
            <a:solidFill>
              <a:srgbClr val="558ED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BBB59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3.9484368656110436E-2</c:v>
                </c:pt>
                <c:pt idx="1">
                  <c:v>2.197802197802198E-2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Experimental Drinking</c:v>
                </c:pt>
              </c:strCache>
            </c:strRef>
          </c:tx>
          <c:spPr>
            <a:solidFill>
              <a:srgbClr val="B9CDE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3D69B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5.2578156719447836E-2</c:v>
                </c:pt>
                <c:pt idx="1">
                  <c:v>3.8461538461538464E-2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 Drinking</c:v>
                </c:pt>
              </c:strCache>
            </c:strRef>
          </c:tx>
          <c:spPr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E6F6D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CE6F2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 rot="0" vert="horz"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0.8639870077141697</c:v>
                </c:pt>
                <c:pt idx="1">
                  <c:v>0.91208791208791207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"/>
        <c:overlap val="100"/>
        <c:axId val="176400256"/>
        <c:axId val="176401792"/>
      </c:barChart>
      <c:catAx>
        <c:axId val="176400256"/>
        <c:scaling>
          <c:orientation val="maxMin"/>
        </c:scaling>
        <c:delete val="0"/>
        <c:axPos val="b"/>
        <c:majorTickMark val="none"/>
        <c:minorTickMark val="none"/>
        <c:tickLblPos val="none"/>
        <c:spPr>
          <a:noFill/>
          <a:ln w="12700">
            <a:noFill/>
          </a:ln>
        </c:spPr>
        <c:crossAx val="176401792"/>
        <c:crosses val="autoZero"/>
        <c:auto val="1"/>
        <c:lblAlgn val="ctr"/>
        <c:lblOffset val="100"/>
        <c:tickLblSkip val="1"/>
        <c:noMultiLvlLbl val="0"/>
      </c:catAx>
      <c:valAx>
        <c:axId val="17640179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none"/>
        <c:minorTickMark val="none"/>
        <c:tickLblPos val="none"/>
        <c:spPr>
          <a:noFill/>
          <a:ln>
            <a:noFill/>
          </a:ln>
        </c:spPr>
        <c:crossAx val="176400256"/>
        <c:crosses val="max"/>
        <c:crossBetween val="between"/>
        <c:majorUnit val="0.2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  <a:effectLst>
      <a:outerShdw sx="1000" sy="1000" algn="ctr" rotWithShape="0">
        <a:schemeClr val="bg1"/>
      </a:outerShdw>
    </a:effectLst>
  </c:sp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C0352A-82A5-4EDB-8E26-EA13AEB26FF7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44AE8F-B2D7-4B9F-8574-E141E7F6F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621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ECFF8-BE76-47AA-AD6C-02C9A550227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051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A9BE-F19E-4156-A59E-BC4BD11E9859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9295C-D504-485B-93E3-3A74E6BEF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610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A9BE-F19E-4156-A59E-BC4BD11E9859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9295C-D504-485B-93E3-3A74E6BEF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069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A9BE-F19E-4156-A59E-BC4BD11E9859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9295C-D504-485B-93E3-3A74E6BEF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907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A9BE-F19E-4156-A59E-BC4BD11E9859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9295C-D504-485B-93E3-3A74E6BEF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3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A9BE-F19E-4156-A59E-BC4BD11E9859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9295C-D504-485B-93E3-3A74E6BEF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543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A9BE-F19E-4156-A59E-BC4BD11E9859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9295C-D504-485B-93E3-3A74E6BEF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306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A9BE-F19E-4156-A59E-BC4BD11E9859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9295C-D504-485B-93E3-3A74E6BEF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492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A9BE-F19E-4156-A59E-BC4BD11E9859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9295C-D504-485B-93E3-3A74E6BEF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376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A9BE-F19E-4156-A59E-BC4BD11E9859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9295C-D504-485B-93E3-3A74E6BEF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526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A9BE-F19E-4156-A59E-BC4BD11E9859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9295C-D504-485B-93E3-3A74E6BEF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159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A9BE-F19E-4156-A59E-BC4BD11E9859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9295C-D504-485B-93E3-3A74E6BEF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860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1A9BE-F19E-4156-A59E-BC4BD11E9859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9295C-D504-485B-93E3-3A74E6BEF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058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1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eog Text"/>
          <p:cNvSpPr>
            <a:spLocks noGrp="1" noChangeArrowheads="1"/>
          </p:cNvSpPr>
          <p:nvPr>
            <p:ph type="ctrTitle"/>
          </p:nvPr>
        </p:nvSpPr>
        <p:spPr>
          <a:xfrm>
            <a:off x="685800" y="2209800"/>
            <a:ext cx="7772400" cy="1524000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smtClean="0"/>
              <a:t>Gateway Middle School</a:t>
            </a:r>
            <a:endParaRPr lang="en-US" b="1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114800"/>
            <a:ext cx="82296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Highlights from the Healthy Youth Survey</a:t>
            </a:r>
          </a:p>
        </p:txBody>
      </p:sp>
      <p:pic>
        <p:nvPicPr>
          <p:cNvPr id="2052" name="Logo" descr="HYS10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1000"/>
            <a:ext cx="1624013" cy="168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ate Text"/>
          <p:cNvSpPr txBox="1">
            <a:spLocks noChangeArrowheads="1"/>
          </p:cNvSpPr>
          <p:nvPr/>
        </p:nvSpPr>
        <p:spPr>
          <a:xfrm>
            <a:off x="457200" y="48006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(March 1, 2013)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99578" y="1094601"/>
            <a:ext cx="491656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b="1" dirty="0" smtClean="0">
                <a:latin typeface="+mj-lt"/>
              </a:rPr>
              <a:t>2012</a:t>
            </a:r>
            <a:endParaRPr lang="en-US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2397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Lifetime Marijuana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59746138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ever smoked marijuana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Gateway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74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Marijuana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407801899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smoking marijuana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Gateway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4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Illegal Drug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972175658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using illegal drugs</a:t>
            </a:r>
          </a:p>
          <a:p>
            <a:pPr marL="0" indent="0" algn="ctr">
              <a:buNone/>
            </a:pPr>
            <a:r>
              <a:rPr lang="en-US" sz="1800" smtClean="0"/>
              <a:t>in the past 30 days (not including alcohol, tobacco or marijuana)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Gateway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90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Prescription Drug Abuse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914838884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using a pain killer to get high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Gateway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27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Substance Use at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070934217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being drunk or high at school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Gateway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49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Enforcement of Tobacco-Free Policies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925324626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"definitely" thinking that rules</a:t>
            </a:r>
          </a:p>
          <a:p>
            <a:pPr marL="0" indent="0" algn="ctr">
              <a:buNone/>
            </a:pPr>
            <a:r>
              <a:rPr lang="en-US" sz="1800" smtClean="0"/>
              <a:t>about not using tobacco at school are enforced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Gateway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35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Enforcement of Alcohol and Drug Policies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960035187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their school punishes students</a:t>
            </a:r>
          </a:p>
          <a:p>
            <a:pPr marL="0" indent="0" algn="ctr">
              <a:buNone/>
            </a:pPr>
            <a:r>
              <a:rPr lang="en-US" sz="1800" smtClean="0"/>
              <a:t>caught using alcohol or drugs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Gateway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71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Help at School for Problems with ATOD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385579097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school having staff for students</a:t>
            </a:r>
          </a:p>
          <a:p>
            <a:pPr marL="0" indent="0" algn="ctr">
              <a:buNone/>
            </a:pPr>
            <a:r>
              <a:rPr lang="en-US" sz="1800" smtClean="0"/>
              <a:t>to discuss problems with alcohol, tobacco or other drugs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Gateway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57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Enjoyment of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575274814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"often" or "almost always" enjoying</a:t>
            </a:r>
          </a:p>
          <a:p>
            <a:pPr marL="0" indent="0" algn="ctr">
              <a:buNone/>
            </a:pPr>
            <a:r>
              <a:rPr lang="en-US" sz="1800" smtClean="0"/>
              <a:t>being at school 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Gateway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27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Skipping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732468217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skipping</a:t>
            </a:r>
          </a:p>
          <a:p>
            <a:pPr marL="0" indent="0" algn="ctr">
              <a:buNone/>
            </a:pPr>
            <a:r>
              <a:rPr lang="en-US" sz="1800" smtClean="0"/>
              <a:t>1 or more whole days of school in the past 4 weeks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Gateway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71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Student Participation</a:t>
            </a:r>
          </a:p>
        </p:txBody>
      </p:sp>
      <p:sp>
        <p:nvSpPr>
          <p:cNvPr id="3075" name="Participation"/>
          <p:cNvSpPr>
            <a:spLocks noGrp="1" noChangeArrowheads="1"/>
          </p:cNvSpPr>
          <p:nvPr>
            <p:ph type="body" idx="1"/>
          </p:nvPr>
        </p:nvSpPr>
        <p:spPr>
          <a:xfrm>
            <a:off x="1371600" y="2057400"/>
            <a:ext cx="6492240" cy="3200400"/>
          </a:xfrm>
        </p:spPr>
        <p:txBody>
          <a:bodyPr/>
          <a:lstStyle/>
          <a:p>
            <a:pPr eaLnBrk="1" hangingPunct="1"/>
            <a:r>
              <a:rPr lang="en-US" smtClean="0"/>
              <a:t>221 (84 %) of  Grade 6 students</a:t>
            </a:r>
          </a:p>
          <a:p>
            <a:pPr eaLnBrk="1" hangingPunct="1"/>
            <a:r>
              <a:rPr lang="en-US" smtClean="0"/>
              <a:t>191 (77 %) of  Grade 8 students</a:t>
            </a:r>
          </a:p>
          <a:p>
            <a:pPr eaLnBrk="1" hangingPunct="1"/>
            <a:r>
              <a:rPr lang="en-US" smtClean="0"/>
              <a:t>Not reported: Grade 10 students</a:t>
            </a:r>
          </a:p>
          <a:p>
            <a:pPr eaLnBrk="1" hangingPunct="1"/>
            <a:r>
              <a:rPr lang="en-US" smtClean="0"/>
              <a:t>Not reported: Grade 12 students</a:t>
            </a:r>
            <a:endParaRPr lang="en-US" sz="2000" i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</a:t>
            </a:fld>
            <a:endParaRPr lang="en-US" dirty="0"/>
          </a:p>
        </p:txBody>
      </p:sp>
      <p:sp>
        <p:nvSpPr>
          <p:cNvPr id="9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Gateway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57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Bullying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819540837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being bullied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Gateway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17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Feeling Safe at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504331586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that they feel safe at school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Gateway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52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Weapon Carrying at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4118846457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carrying a weapon on school property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Gateway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94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Opportunities for School Involvement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4153634902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that they have lots of chances</a:t>
            </a:r>
          </a:p>
          <a:p>
            <a:pPr marL="0" indent="0" algn="ctr">
              <a:buNone/>
            </a:pPr>
            <a:r>
              <a:rPr lang="en-US" sz="1800" smtClean="0"/>
              <a:t>for involvement in school activities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Gateway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6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Physical Fighting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24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730792505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being in a physical fight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Gateway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587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Gang Membership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25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870357123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being members of a gang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Gateway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93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Rewards for Community Involvement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26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246216624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are resilient to substance use</a:t>
            </a:r>
          </a:p>
          <a:p>
            <a:pPr marL="0" indent="0" algn="ctr">
              <a:buNone/>
            </a:pPr>
            <a:r>
              <a:rPr lang="en-US" sz="1800" smtClean="0"/>
              <a:t>because they report rewards by their community for prosocial involvement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Gateway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56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Walking/Biking To or From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27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625718151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walking or riding a bicycle</a:t>
            </a:r>
          </a:p>
          <a:p>
            <a:pPr marL="0" indent="0" algn="ctr">
              <a:buNone/>
            </a:pPr>
            <a:r>
              <a:rPr lang="en-US" sz="1800" smtClean="0"/>
              <a:t>to or from school during an average week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Gateway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68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Eating Breakfast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28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4292790188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eating breakfast today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Gateway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25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Riding with a Drinking Driver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29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540492782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ridden in the past 30 days</a:t>
            </a:r>
          </a:p>
          <a:p>
            <a:pPr marL="0" indent="0" algn="ctr">
              <a:buNone/>
            </a:pPr>
            <a:r>
              <a:rPr lang="en-US" sz="1800" smtClean="0"/>
              <a:t>with a driver who had been drinking alcohol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Gateway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45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Cigarette Smoking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4250431832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smoking cigarettes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Gateway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274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Excessing Soda Consumption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30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986548645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drinking 2 or more sodas yesterday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Gateway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28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Excessive Television/Video Game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31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581832267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3 or more hours watching television,</a:t>
            </a:r>
          </a:p>
          <a:p>
            <a:pPr marL="0" indent="0" algn="ctr">
              <a:buNone/>
            </a:pPr>
            <a:r>
              <a:rPr lang="en-US" sz="1800" smtClean="0"/>
              <a:t>playing video games or using the computer for fun on an average school day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Gateway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03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60 Minutes of Physical Activity per Day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32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135936943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being physically active</a:t>
            </a:r>
          </a:p>
          <a:p>
            <a:pPr marL="0" indent="0" algn="ctr">
              <a:buNone/>
            </a:pPr>
            <a:r>
              <a:rPr lang="en-US" sz="1800" smtClean="0"/>
              <a:t>60 minutes per day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Gateway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41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Obesity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33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593009712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are obese</a:t>
            </a:r>
          </a:p>
          <a:p>
            <a:pPr marL="0" indent="0" algn="ctr">
              <a:buNone/>
            </a:pPr>
            <a:r>
              <a:rPr lang="en-US" sz="1800" smtClean="0"/>
              <a:t>(according to reported height and weight) 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Gateway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85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Asthma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34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395571427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currently have asthma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Gateway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21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Lifetime Sexual Activity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35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405369498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ever having sexual intercourse</a:t>
            </a:r>
          </a:p>
          <a:p>
            <a:pPr marL="0" indent="0" algn="ctr">
              <a:buNone/>
            </a:pPr>
            <a:r>
              <a:rPr lang="en-US" sz="1800" smtClean="0"/>
              <a:t>in their lifetime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Survey choosen did not include this question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Gateway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59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Access to Dental Care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36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367496400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visiting a dentist for a routine checkup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Gateway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69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Depression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37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206945401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experiencing depressive feelings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Gateway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8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Contemplation of Suicide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38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133337252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seriously considered suicide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Gateway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27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Perception of Neighborhood Norms - Alcohol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39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534092880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that adults in their neighborhood</a:t>
            </a:r>
          </a:p>
          <a:p>
            <a:pPr marL="0" indent="0" algn="ctr">
              <a:buNone/>
            </a:pPr>
            <a:r>
              <a:rPr lang="en-US" sz="1800" smtClean="0"/>
              <a:t>think youth drinking is "very wrong"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Gateway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11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Chewing Tobacco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188762741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using chewing tobacco, snuff or dip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Gateway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13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Perception of Neighborhood Norms - Smoking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40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296884901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that adults in their neighborhood</a:t>
            </a:r>
          </a:p>
          <a:p>
            <a:pPr marL="0" indent="0" algn="ctr">
              <a:buNone/>
            </a:pPr>
            <a:r>
              <a:rPr lang="en-US" sz="1800" smtClean="0"/>
              <a:t>think youth smoking is "very wrong"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Gateway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5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Perception of Neighborhood Norms - Marijuana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41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4203330168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that adults in their neighborhood</a:t>
            </a:r>
          </a:p>
          <a:p>
            <a:pPr marL="0" indent="0" algn="ctr">
              <a:buNone/>
            </a:pPr>
            <a:r>
              <a:rPr lang="en-US" sz="1800" smtClean="0"/>
              <a:t>think youth marijuana use is "very wrong"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Gateway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Availability of Alcohol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42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817041354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alcohol</a:t>
            </a:r>
          </a:p>
          <a:p>
            <a:pPr marL="0" indent="0" algn="ctr">
              <a:buNone/>
            </a:pPr>
            <a:r>
              <a:rPr lang="en-US" sz="1800" smtClean="0"/>
              <a:t>would be "very hard" to get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Gateway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66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Availability of Cigarettes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43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539986852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cigarettes</a:t>
            </a:r>
          </a:p>
          <a:p>
            <a:pPr marL="0" indent="0" algn="ctr">
              <a:buNone/>
            </a:pPr>
            <a:r>
              <a:rPr lang="en-US" sz="1800" smtClean="0"/>
              <a:t>would be "very hard" to get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Gateway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21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Availability of Marijuana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44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740447882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marijuana</a:t>
            </a:r>
          </a:p>
          <a:p>
            <a:pPr marL="0" indent="0" algn="ctr">
              <a:buNone/>
            </a:pPr>
            <a:r>
              <a:rPr lang="en-US" sz="1800" smtClean="0"/>
              <a:t>would be "very hard" to get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Gateway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61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Risk of Regular Alcohol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45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672664934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"great risk" of harm</a:t>
            </a:r>
          </a:p>
          <a:p>
            <a:pPr marL="0" indent="0" algn="ctr">
              <a:buNone/>
            </a:pPr>
            <a:r>
              <a:rPr lang="en-US" sz="1800" smtClean="0"/>
              <a:t>from drinking alcohol daily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Gateway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70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Risk of Regular Cigarette Smoking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46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669809480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"great risk" of harm</a:t>
            </a:r>
          </a:p>
          <a:p>
            <a:pPr marL="0" indent="0" algn="ctr">
              <a:buNone/>
            </a:pPr>
            <a:r>
              <a:rPr lang="en-US" sz="1800" smtClean="0"/>
              <a:t>from smoking a pack or more a day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Gateway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51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Risk of Regular Marijuana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47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558389721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"great risk" of harm</a:t>
            </a:r>
          </a:p>
          <a:p>
            <a:pPr marL="0" indent="0" algn="ctr">
              <a:buNone/>
            </a:pPr>
            <a:r>
              <a:rPr lang="en-US" sz="1800" smtClean="0"/>
              <a:t>from smoking marijuana at least once or twice a week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Gateway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85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A Firm Commitment to Not Smoke Cigarettes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4092014446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are not susceptible to future smoking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Gateway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09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Lifetime Alcohol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008901482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ever drunk</a:t>
            </a:r>
          </a:p>
          <a:p>
            <a:pPr marL="0" indent="0" algn="ctr">
              <a:buNone/>
            </a:pPr>
            <a:r>
              <a:rPr lang="en-US" sz="1800" smtClean="0"/>
              <a:t>more than a sip of alcohol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Gateway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33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Alcohol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494005598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drunk a glass, can or</a:t>
            </a:r>
          </a:p>
          <a:p>
            <a:pPr marL="0" indent="0" algn="ctr">
              <a:buNone/>
            </a:pPr>
            <a:r>
              <a:rPr lang="en-US" sz="1800" smtClean="0"/>
              <a:t>bottle of alcohol 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Gateway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02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Binge Drinking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504314054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drunk 5 or more drinks</a:t>
            </a:r>
          </a:p>
          <a:p>
            <a:pPr marL="0" indent="0" algn="ctr">
              <a:buNone/>
            </a:pPr>
            <a:r>
              <a:rPr lang="en-US" sz="1800" smtClean="0"/>
              <a:t>in a row in the past 2 weeks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Gateway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89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1622" y="1516626"/>
            <a:ext cx="274320" cy="274320"/>
          </a:xfrm>
          <a:prstGeom prst="rect">
            <a:avLst/>
          </a:prstGeom>
          <a:solidFill>
            <a:srgbClr val="558E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 rot="-5400000">
            <a:off x="560590" y="1394532"/>
            <a:ext cx="9733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latin typeface="Arial Narrow" pitchFamily="34" charset="0"/>
                <a:cs typeface="Arial" pitchFamily="34" charset="0"/>
              </a:rPr>
              <a:t>Your Students</a:t>
            </a:r>
            <a:endParaRPr lang="en-US" sz="1100" b="1" dirty="0">
              <a:latin typeface="Arial Narrow" pitchFamily="34" charset="0"/>
              <a:cs typeface="Arial" pitchFamily="34" charset="0"/>
            </a:endParaRP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4065972"/>
              </p:ext>
            </p:extLst>
          </p:nvPr>
        </p:nvGraphicFramePr>
        <p:xfrm>
          <a:off x="543086" y="2286000"/>
          <a:ext cx="7991314" cy="39316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de 6 Chart" title="Grade 6"/>
          <p:cNvGraphicFramePr/>
          <p:nvPr>
            <p:extLst>
              <p:ext uri="{D42A27DB-BD31-4B8C-83A1-F6EECF244321}">
                <p14:modId xmlns:p14="http://schemas.microsoft.com/office/powerpoint/2010/main" val="630038206"/>
              </p:ext>
            </p:extLst>
          </p:nvPr>
        </p:nvGraphicFramePr>
        <p:xfrm>
          <a:off x="1219200" y="2331057"/>
          <a:ext cx="1508760" cy="3705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Grade 8 Chart" title="Grade 8"/>
          <p:cNvGraphicFramePr/>
          <p:nvPr>
            <p:extLst>
              <p:ext uri="{D42A27DB-BD31-4B8C-83A1-F6EECF244321}">
                <p14:modId xmlns:p14="http://schemas.microsoft.com/office/powerpoint/2010/main" val="229387307"/>
              </p:ext>
            </p:extLst>
          </p:nvPr>
        </p:nvGraphicFramePr>
        <p:xfrm>
          <a:off x="3103880" y="2331057"/>
          <a:ext cx="1508760" cy="3705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Grade 10 Chart" title="Grade 10"/>
          <p:cNvGraphicFramePr/>
          <p:nvPr>
            <p:extLst>
              <p:ext uri="{D42A27DB-BD31-4B8C-83A1-F6EECF244321}">
                <p14:modId xmlns:p14="http://schemas.microsoft.com/office/powerpoint/2010/main" val="1741953435"/>
              </p:ext>
            </p:extLst>
          </p:nvPr>
        </p:nvGraphicFramePr>
        <p:xfrm>
          <a:off x="4988560" y="2331057"/>
          <a:ext cx="1508760" cy="3705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0" name="Grade 12 Chart" title="Grade 12"/>
          <p:cNvGraphicFramePr/>
          <p:nvPr>
            <p:extLst>
              <p:ext uri="{D42A27DB-BD31-4B8C-83A1-F6EECF244321}">
                <p14:modId xmlns:p14="http://schemas.microsoft.com/office/powerpoint/2010/main" val="4143313198"/>
              </p:ext>
            </p:extLst>
          </p:nvPr>
        </p:nvGraphicFramePr>
        <p:xfrm>
          <a:off x="6873240" y="2331057"/>
          <a:ext cx="1508760" cy="3705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1" name="Rectangle 20"/>
          <p:cNvSpPr/>
          <p:nvPr/>
        </p:nvSpPr>
        <p:spPr>
          <a:xfrm>
            <a:off x="1141622" y="1813889"/>
            <a:ext cx="274320" cy="274320"/>
          </a:xfrm>
          <a:prstGeom prst="rect">
            <a:avLst/>
          </a:prstGeom>
          <a:solidFill>
            <a:srgbClr val="3760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141622" y="1219364"/>
            <a:ext cx="274320" cy="274320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141622" y="922102"/>
            <a:ext cx="274320" cy="274320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671588" y="1508924"/>
            <a:ext cx="274320" cy="274320"/>
          </a:xfrm>
          <a:prstGeom prst="rect">
            <a:avLst/>
          </a:prstGeom>
          <a:solidFill>
            <a:srgbClr val="9BBB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 rot="-5400000">
            <a:off x="1215590" y="1386830"/>
            <a:ext cx="7232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latin typeface="Arial Narrow" pitchFamily="34" charset="0"/>
                <a:cs typeface="Arial" pitchFamily="34" charset="0"/>
              </a:rPr>
              <a:t>Statewide</a:t>
            </a:r>
            <a:endParaRPr lang="en-US" sz="1100" b="1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671588" y="1806187"/>
            <a:ext cx="274320" cy="274320"/>
          </a:xfrm>
          <a:prstGeom prst="rect">
            <a:avLst/>
          </a:prstGeom>
          <a:solidFill>
            <a:srgbClr val="7793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671588" y="1211662"/>
            <a:ext cx="274320" cy="274320"/>
          </a:xfrm>
          <a:prstGeom prst="rect">
            <a:avLst/>
          </a:prstGeom>
          <a:solidFill>
            <a:srgbClr val="C3D6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671588" y="914400"/>
            <a:ext cx="274320" cy="274320"/>
          </a:xfrm>
          <a:prstGeom prst="rect">
            <a:avLst/>
          </a:prstGeom>
          <a:solidFill>
            <a:srgbClr val="E6F6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45908" y="945209"/>
            <a:ext cx="33201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No drinking: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(no drinking in the past 30 days)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945908" y="1227121"/>
            <a:ext cx="5750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Experimental drinking: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(1-2 days drinking in the past 30 days, no binge drinking)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945908" y="1509033"/>
            <a:ext cx="6040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Problem drinking: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(3-5 days drinking in the past 30 days and/or 1 day binge drinking)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945908" y="1790946"/>
            <a:ext cx="56284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Heavy drinking: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(6+ days drinking in the past 30 days and/or 2+ binge drinking)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op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Levels of Alcohol Use</a:t>
            </a:r>
            <a:endParaRPr lang="en-US" sz="32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Gateway Middle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9</a:t>
            </a:fld>
            <a:endParaRPr lang="en-US" dirty="0"/>
          </a:p>
        </p:txBody>
      </p:sp>
      <p:sp>
        <p:nvSpPr>
          <p:cNvPr id="37" name="GradeSuppressed8"/>
          <p:cNvSpPr txBox="1"/>
          <p:nvPr/>
        </p:nvSpPr>
        <p:spPr>
          <a:xfrm>
            <a:off x="3128192" y="42672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GradeSuppressed10"/>
          <p:cNvSpPr txBox="1"/>
          <p:nvPr/>
        </p:nvSpPr>
        <p:spPr>
          <a:xfrm>
            <a:off x="5021249" y="42672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GradeSuppressed12"/>
          <p:cNvSpPr txBox="1"/>
          <p:nvPr/>
        </p:nvSpPr>
        <p:spPr>
          <a:xfrm>
            <a:off x="6910346" y="42672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GradeSuppressed6"/>
          <p:cNvSpPr txBox="1">
            <a:spLocks noChangeAspect="1"/>
          </p:cNvSpPr>
          <p:nvPr/>
        </p:nvSpPr>
        <p:spPr>
          <a:xfrm>
            <a:off x="1250679" y="42672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096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2114</Words>
  <Application>Microsoft Office PowerPoint</Application>
  <PresentationFormat>On-screen Show (4:3)</PresentationFormat>
  <Paragraphs>476</Paragraphs>
  <Slides>47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Office Theme</vt:lpstr>
      <vt:lpstr>Gateway Middle School</vt:lpstr>
      <vt:lpstr>Student Participation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Gateway Middle School</dc:title>
  <dc:creator>Curtis Mack</dc:creator>
  <cp:lastModifiedBy>Polk, Robert</cp:lastModifiedBy>
  <cp:revision>1</cp:revision>
  <dcterms:created xsi:type="dcterms:W3CDTF">2013-02-23T11:00:13Z</dcterms:created>
  <dcterms:modified xsi:type="dcterms:W3CDTF">2013-04-08T23:22:53Z</dcterms:modified>
</cp:coreProperties>
</file>